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64"/>
  </p:notesMasterIdLst>
  <p:handoutMasterIdLst>
    <p:handoutMasterId r:id="rId65"/>
  </p:handoutMasterIdLst>
  <p:sldIdLst>
    <p:sldId id="257" r:id="rId2"/>
    <p:sldId id="42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A661817-77AC-43D6-A3E2-D2388C8EF43A}">
          <p14:sldIdLst>
            <p14:sldId id="257"/>
            <p14:sldId id="421"/>
            <p14:sldId id="258"/>
            <p14:sldId id="259"/>
          </p14:sldIdLst>
        </p14:section>
        <p14:section name="Untitled Section" id="{BCC24592-BDCE-47D0-B426-93FD382D1B9C}">
          <p14:sldIdLst>
            <p14:sldId id="260"/>
          </p14:sldIdLst>
        </p14:section>
        <p14:section name="Untitled Section" id="{36D54D98-7452-4D2F-8FA8-1EA6F0E1852F}">
          <p14:sldIdLst>
            <p14:sldId id="261"/>
            <p14:sldId id="262"/>
          </p14:sldIdLst>
        </p14:section>
        <p14:section name="Untitled Section" id="{58276C8B-9AA1-4326-95AC-5D406EBC86DE}">
          <p14:sldIdLst>
            <p14:sldId id="263"/>
            <p14:sldId id="264"/>
          </p14:sldIdLst>
        </p14:section>
        <p14:section name="Untitled Section" id="{EA87C4E3-0B64-4651-A973-1E925A172AE5}">
          <p14:sldIdLst>
            <p14:sldId id="265"/>
          </p14:sldIdLst>
        </p14:section>
        <p14:section name="Untitled Section" id="{A4939CF1-D38E-472C-84D1-A397E4A4B1B9}">
          <p14:sldIdLst>
            <p14:sldId id="266"/>
            <p14:sldId id="267"/>
          </p14:sldIdLst>
        </p14:section>
        <p14:section name="Untitled Section" id="{63FC91BA-70B0-42D6-A0E7-A1B569CA7AF1}">
          <p14:sldIdLst>
            <p14:sldId id="268"/>
            <p14:sldId id="269"/>
            <p14:sldId id="270"/>
            <p14:sldId id="271"/>
          </p14:sldIdLst>
        </p14:section>
        <p14:section name="Untitled Section" id="{594DA931-BCDB-4FF6-8544-697CC0484F0A}">
          <p14:sldIdLst>
            <p14:sldId id="272"/>
          </p14:sldIdLst>
        </p14:section>
        <p14:section name="Untitled Section" id="{3CE5C1B0-9D4B-44B9-83A2-2D3112370C94}">
          <p14:sldIdLst>
            <p14:sldId id="273"/>
            <p14:sldId id="274"/>
            <p14:sldId id="275"/>
            <p14:sldId id="276"/>
            <p14:sldId id="277"/>
          </p14:sldIdLst>
        </p14:section>
        <p14:section name="Untitled Section" id="{896C5B02-738F-4DE0-81EB-523924B7FE3A}">
          <p14:sldIdLst>
            <p14:sldId id="278"/>
            <p14:sldId id="279"/>
            <p14:sldId id="280"/>
            <p14:sldId id="282"/>
          </p14:sldIdLst>
        </p14:section>
        <p14:section name="Untitled Section" id="{7AD9A1D5-7D6B-4493-B9F3-E6D93E50781A}">
          <p14:sldIdLst>
            <p14:sldId id="283"/>
            <p14:sldId id="284"/>
            <p14:sldId id="285"/>
          </p14:sldIdLst>
        </p14:section>
        <p14:section name="Untitled Section" id="{D79E876F-E244-49E7-A11D-B70223048CB7}">
          <p14:sldIdLst>
            <p14:sldId id="286"/>
          </p14:sldIdLst>
        </p14:section>
        <p14:section name="Untitled Section" id="{10A73B45-C0E4-4113-B66A-68712B34AF34}">
          <p14:sldIdLst>
            <p14:sldId id="287"/>
          </p14:sldIdLst>
        </p14:section>
        <p14:section name="Untitled Section" id="{BCD8EF16-590A-455F-AE42-3A542DFD6321}">
          <p14:sldIdLst>
            <p14:sldId id="288"/>
          </p14:sldIdLst>
        </p14:section>
        <p14:section name="Untitled Section" id="{FA5989D8-270C-4CDF-BF6A-9A80E86BC1C1}">
          <p14:sldIdLst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Untitled Section" id="{BD96321F-FB9C-43C1-8D40-5829A6DCEBB1}">
          <p14:sldIdLst>
            <p14:sldId id="295"/>
            <p14:sldId id="296"/>
          </p14:sldIdLst>
        </p14:section>
        <p14:section name="Untitled Section" id="{F40D022C-C50C-4BF1-B585-7EAE78216CD0}">
          <p14:sldIdLst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Untitled Section" id="{F2B9104C-7129-4C79-A28C-A0B03BA728BA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Untitled Section" id="{A0DDBD27-A06D-4D71-B49E-85676CA06DE7}">
          <p14:sldIdLst>
            <p14:sldId id="317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00" autoAdjust="0"/>
  </p:normalViewPr>
  <p:slideViewPr>
    <p:cSldViewPr snapToGrid="0" showGuides="1">
      <p:cViewPr varScale="1">
        <p:scale>
          <a:sx n="104" d="100"/>
          <a:sy n="104" d="100"/>
        </p:scale>
        <p:origin x="75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30B1B17-8D93-4480-8992-1326FCD2D4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CCCD9A-6CD7-4DF9-A490-944514A086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48594-F98C-4E01-919C-44F77A13D5B7}" type="datetimeFigureOut">
              <a:rPr lang="en-AU" smtClean="0"/>
              <a:t>8/07/2022</a:t>
            </a:fld>
            <a:endParaRPr lang="en-AU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E04EA7-0BB9-4AC1-80F8-CCC21F3A15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CFDA96-834D-4981-82C7-A80345E7F9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67752-5CD9-4F44-B856-ABE704CF8B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59158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512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119.32204" units="1/cm"/>
          <inkml:channelProperty channel="Y" name="resolution" value="41.14286" units="1/cm"/>
          <inkml:channelProperty channel="T" name="resolution" value="1" units="1/dev"/>
        </inkml:channelProperties>
      </inkml:inkSource>
      <inkml:timestamp xml:id="ts0" timeString="2021-07-11T13:20:34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26766 8470 0</inkml:trace>
  <inkml:trace contextRef="#ctx0" brushRef="#br0" timeOffset="2028">26766 8452 0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4C5EE-0FDA-4E4C-BDAE-3073D9FE3D64}" type="datetimeFigureOut">
              <a:rPr lang="en-AU" smtClean="0"/>
              <a:t>8/07/2022</a:t>
            </a:fld>
            <a:endParaRPr lang="en-AU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B7ABF-607F-402C-833E-6ACAF26F22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0675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62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362466" y="223901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////////////////////</a:t>
            </a:r>
            <a:endParaRPr lang="en-US" b="1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1" y="2321306"/>
            <a:ext cx="8986058" cy="1325563"/>
          </a:xfrm>
        </p:spPr>
        <p:txBody>
          <a:bodyPr>
            <a:normAutofit/>
          </a:bodyPr>
          <a:lstStyle>
            <a:lvl1pPr algn="ctr">
              <a:defRPr sz="3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6170A-47EA-4B5D-B466-9280672CD4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8450" y="3646869"/>
            <a:ext cx="3975100" cy="744538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Subsection title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71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6696"/>
            <a:ext cx="12192000" cy="11277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021080"/>
            <a:ext cx="12192000" cy="45720"/>
          </a:xfrm>
          <a:custGeom>
            <a:avLst/>
            <a:gdLst/>
            <a:ahLst/>
            <a:cxnLst/>
            <a:rect l="l" t="t" r="r" b="b"/>
            <a:pathLst>
              <a:path w="9144000" h="45719">
                <a:moveTo>
                  <a:pt x="9144000" y="0"/>
                </a:moveTo>
                <a:lnTo>
                  <a:pt x="0" y="0"/>
                </a:lnTo>
                <a:lnTo>
                  <a:pt x="0" y="45720"/>
                </a:lnTo>
                <a:lnTo>
                  <a:pt x="9144000" y="4572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g object 18"/>
          <p:cNvSpPr/>
          <p:nvPr/>
        </p:nvSpPr>
        <p:spPr>
          <a:xfrm>
            <a:off x="0" y="1"/>
            <a:ext cx="12192000" cy="1021080"/>
          </a:xfrm>
          <a:custGeom>
            <a:avLst/>
            <a:gdLst/>
            <a:ahLst/>
            <a:cxnLst/>
            <a:rect l="l" t="t" r="r" b="b"/>
            <a:pathLst>
              <a:path w="9144000" h="1021080">
                <a:moveTo>
                  <a:pt x="9143998" y="0"/>
                </a:moveTo>
                <a:lnTo>
                  <a:pt x="0" y="0"/>
                </a:lnTo>
                <a:lnTo>
                  <a:pt x="0" y="1021078"/>
                </a:lnTo>
                <a:lnTo>
                  <a:pt x="9143998" y="1021078"/>
                </a:lnTo>
                <a:lnTo>
                  <a:pt x="91439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288" y="347471"/>
            <a:ext cx="8310880" cy="55168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orbel"/>
                <a:cs typeface="Corbel"/>
              </a:defRPr>
            </a:lvl1pPr>
          </a:lstStyle>
          <a:p>
            <a:pPr marL="12700">
              <a:lnSpc>
                <a:spcPts val="950"/>
              </a:lnSpc>
            </a:pPr>
            <a:r>
              <a:rPr lang="en-AU" spc="-5"/>
              <a:t>2/14/21</a:t>
            </a:r>
            <a:endParaRPr lang="en-AU"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orbel"/>
                <a:cs typeface="Corbel"/>
              </a:defRPr>
            </a:lvl1pPr>
          </a:lstStyle>
          <a:p>
            <a:pPr marL="38100">
              <a:lnSpc>
                <a:spcPts val="950"/>
              </a:lnSpc>
            </a:pPr>
            <a:fld id="{81D60167-4931-47E6-BA6A-407CBD079E47}" type="slidenum">
              <a:rPr lang="en-AU" smtClean="0"/>
              <a:pPr marL="38100">
                <a:lnSpc>
                  <a:spcPts val="950"/>
                </a:lnSpc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53997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with re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08060" y="427081"/>
            <a:ext cx="7588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F7D4CD-A712-E246-8520-7DB1D7C5AF13}" type="slidenum">
              <a:rPr lang="zh-CN" altLang="en-US" sz="2200" b="0" i="0" kern="100" smtClean="0">
                <a:solidFill>
                  <a:schemeClr val="accent6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2200" b="0" i="0" kern="100" dirty="0">
              <a:solidFill>
                <a:schemeClr val="accent6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11063" y="175990"/>
            <a:ext cx="944625" cy="927986"/>
            <a:chOff x="3627746" y="1200316"/>
            <a:chExt cx="944625" cy="927986"/>
          </a:xfrm>
        </p:grpSpPr>
        <p:grpSp>
          <p:nvGrpSpPr>
            <p:cNvPr id="8" name="组合 7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0" name="直接连接符 9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直接连接符 14"/>
          <p:cNvCxnSpPr>
            <a:cxnSpLocks/>
          </p:cNvCxnSpPr>
          <p:nvPr userDrawn="1"/>
        </p:nvCxnSpPr>
        <p:spPr>
          <a:xfrm>
            <a:off x="882824" y="924065"/>
            <a:ext cx="10434464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361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>
          <p15:clr>
            <a:srgbClr val="FBAE40"/>
          </p15:clr>
        </p15:guide>
        <p15:guide id="2" pos="7129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362466" y="223901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////////////////////</a:t>
            </a:r>
            <a:endParaRPr lang="en-US" b="1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1" y="2321306"/>
            <a:ext cx="8986058" cy="1325563"/>
          </a:xfrm>
        </p:spPr>
        <p:txBody>
          <a:bodyPr>
            <a:normAutofit/>
          </a:bodyPr>
          <a:lstStyle>
            <a:lvl1pPr algn="ctr">
              <a:defRPr sz="3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749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586886" y="134254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</a:t>
            </a:r>
            <a:endParaRPr lang="en-US" b="1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0" y="1607340"/>
            <a:ext cx="8986058" cy="1821660"/>
          </a:xfrm>
        </p:spPr>
        <p:txBody>
          <a:bodyPr>
            <a:normAutofit/>
          </a:bodyPr>
          <a:lstStyle>
            <a:lvl1pPr algn="ctr">
              <a:defRPr sz="54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4D233-FB7B-4112-98CD-A2F86A895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3586" y="3429000"/>
            <a:ext cx="5584826" cy="91440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Subtitle 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420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">
    <p:bg>
      <p:bgPr>
        <a:solidFill>
          <a:srgbClr val="0E4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586886" y="134254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C21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</a:t>
            </a:r>
            <a:endParaRPr lang="en-US" b="1" i="1" dirty="0">
              <a:solidFill>
                <a:srgbClr val="FC210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0" y="1607340"/>
            <a:ext cx="8986058" cy="1821660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4D233-FB7B-4112-98CD-A2F86A895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3586" y="3429000"/>
            <a:ext cx="5584826" cy="914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22988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2/14/21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48B79-A6D3-44C6-BD1E-E09300CFD3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882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527051" y="6381751"/>
            <a:ext cx="57573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fld id="{A18BA003-E257-4D14-AB01-41CAFAB4B57B}" type="slidenum">
              <a:rPr lang="en-US" sz="1400" b="1" smtClean="0">
                <a:latin typeface="Sommet bold"/>
              </a:rPr>
              <a:pPr eaLnBrk="1" hangingPunct="1">
                <a:spcBef>
                  <a:spcPct val="20000"/>
                </a:spcBef>
                <a:buFont typeface="Arial" pitchFamily="34" charset="0"/>
                <a:buNone/>
                <a:defRPr/>
              </a:pPr>
              <a:t>‹#›</a:t>
            </a:fld>
            <a:endParaRPr lang="en-US" sz="1400" b="1" dirty="0">
              <a:latin typeface="Sommet bold"/>
            </a:endParaRPr>
          </a:p>
        </p:txBody>
      </p:sp>
    </p:spTree>
    <p:extLst>
      <p:ext uri="{BB962C8B-B14F-4D97-AF65-F5344CB8AC3E}">
        <p14:creationId xmlns:p14="http://schemas.microsoft.com/office/powerpoint/2010/main" val="114428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orbel"/>
                <a:cs typeface="Corbel"/>
              </a:defRPr>
            </a:lvl1pPr>
          </a:lstStyle>
          <a:p>
            <a:pPr marL="12700">
              <a:lnSpc>
                <a:spcPts val="950"/>
              </a:lnSpc>
            </a:pPr>
            <a:r>
              <a:rPr lang="en-AU" spc="-5"/>
              <a:t>2/14/21</a:t>
            </a:r>
            <a:endParaRPr lang="en-AU"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orbel"/>
                <a:cs typeface="Corbel"/>
              </a:defRPr>
            </a:lvl1pPr>
          </a:lstStyle>
          <a:p>
            <a:pPr marL="38100">
              <a:lnSpc>
                <a:spcPts val="950"/>
              </a:lnSpc>
            </a:pPr>
            <a:fld id="{81D60167-4931-47E6-BA6A-407CBD079E47}" type="slidenum">
              <a:rPr lang="en-AU" smtClean="0"/>
              <a:pPr marL="38100">
                <a:lnSpc>
                  <a:spcPts val="950"/>
                </a:lnSpc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9711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orbel"/>
                <a:cs typeface="Corbel"/>
              </a:defRPr>
            </a:lvl1pPr>
          </a:lstStyle>
          <a:p>
            <a:pPr marL="12700">
              <a:lnSpc>
                <a:spcPts val="950"/>
              </a:lnSpc>
            </a:pPr>
            <a:r>
              <a:rPr lang="en-AU" spc="-5"/>
              <a:t>2/14/21</a:t>
            </a:r>
            <a:endParaRPr lang="en-AU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orbel"/>
                <a:cs typeface="Corbel"/>
              </a:defRPr>
            </a:lvl1pPr>
          </a:lstStyle>
          <a:p>
            <a:pPr marL="38100">
              <a:lnSpc>
                <a:spcPts val="950"/>
              </a:lnSpc>
            </a:pPr>
            <a:fld id="{81D60167-4931-47E6-BA6A-407CBD079E47}" type="slidenum">
              <a:rPr lang="en-AU" smtClean="0"/>
              <a:pPr marL="38100">
                <a:lnSpc>
                  <a:spcPts val="950"/>
                </a:lnSpc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87485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Level 1</a:t>
            </a:r>
            <a:endParaRPr lang="zh-CN" altLang="en-US" dirty="0"/>
          </a:p>
          <a:p>
            <a:pPr lvl="1"/>
            <a:r>
              <a:rPr lang="en-US" altLang="zh-CN" dirty="0"/>
              <a:t>Level 2</a:t>
            </a:r>
            <a:endParaRPr lang="zh-CN" altLang="en-US" dirty="0"/>
          </a:p>
          <a:p>
            <a:pPr lvl="2"/>
            <a:r>
              <a:rPr lang="en-US" altLang="zh-CN" dirty="0"/>
              <a:t>Level 3</a:t>
            </a:r>
            <a:endParaRPr lang="zh-CN" altLang="en-US" dirty="0"/>
          </a:p>
          <a:p>
            <a:pPr lvl="3"/>
            <a:r>
              <a:rPr lang="en-US" altLang="zh-CN" dirty="0"/>
              <a:t>Level 4</a:t>
            </a:r>
            <a:endParaRPr lang="zh-CN" altLang="en-US" dirty="0"/>
          </a:p>
          <a:p>
            <a:pPr lvl="4"/>
            <a:r>
              <a:rPr lang="en-US" altLang="zh-CN" dirty="0"/>
              <a:t>Level 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2/14/21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4C2B8-B519-4620-9BF5-835074449E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6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21" Type="http://schemas.openxmlformats.org/officeDocument/2006/relationships/image" Target="../media/image52.png"/><Relationship Id="rId7" Type="http://schemas.openxmlformats.org/officeDocument/2006/relationships/image" Target="../media/image490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image" Target="../media/image40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470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customXml" Target="../ink/ink1.xml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9" Type="http://schemas.openxmlformats.org/officeDocument/2006/relationships/image" Target="../media/image51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48.png"/><Relationship Id="rId18" Type="http://schemas.openxmlformats.org/officeDocument/2006/relationships/image" Target="../media/image69.png"/><Relationship Id="rId21" Type="http://schemas.openxmlformats.org/officeDocument/2006/relationships/image" Target="../media/image72.png"/><Relationship Id="rId7" Type="http://schemas.openxmlformats.org/officeDocument/2006/relationships/image" Target="../media/image42.png"/><Relationship Id="rId12" Type="http://schemas.openxmlformats.org/officeDocument/2006/relationships/image" Target="../media/image65.png"/><Relationship Id="rId17" Type="http://schemas.openxmlformats.org/officeDocument/2006/relationships/image" Target="../media/image52.png"/><Relationship Id="rId2" Type="http://schemas.openxmlformats.org/officeDocument/2006/relationships/image" Target="../media/image59.png"/><Relationship Id="rId16" Type="http://schemas.openxmlformats.org/officeDocument/2006/relationships/image" Target="../media/image68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71.png"/><Relationship Id="rId15" Type="http://schemas.openxmlformats.org/officeDocument/2006/relationships/image" Target="../media/image67.png"/><Relationship Id="rId10" Type="http://schemas.openxmlformats.org/officeDocument/2006/relationships/image" Target="../media/image63.png"/><Relationship Id="rId19" Type="http://schemas.openxmlformats.org/officeDocument/2006/relationships/image" Target="../media/image70.png"/><Relationship Id="rId9" Type="http://schemas.openxmlformats.org/officeDocument/2006/relationships/image" Target="../media/image62.png"/><Relationship Id="rId1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7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920.png"/><Relationship Id="rId10" Type="http://schemas.openxmlformats.org/officeDocument/2006/relationships/image" Target="../media/image85.png"/><Relationship Id="rId9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1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0.png"/><Relationship Id="rId5" Type="http://schemas.openxmlformats.org/officeDocument/2006/relationships/image" Target="../media/image9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5.png"/><Relationship Id="rId5" Type="http://schemas.openxmlformats.org/officeDocument/2006/relationships/image" Target="../media/image100.png"/><Relationship Id="rId10" Type="http://schemas.openxmlformats.org/officeDocument/2006/relationships/image" Target="../media/image104.png"/><Relationship Id="rId4" Type="http://schemas.openxmlformats.org/officeDocument/2006/relationships/image" Target="../media/image94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95.png"/><Relationship Id="rId7" Type="http://schemas.openxmlformats.org/officeDocument/2006/relationships/image" Target="../media/image11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FBDCE1-3336-4251-92F6-E9615F4F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971" y="1937278"/>
            <a:ext cx="8986058" cy="1821660"/>
          </a:xfrm>
        </p:spPr>
        <p:txBody>
          <a:bodyPr/>
          <a:lstStyle/>
          <a:p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Traditiona</a:t>
            </a:r>
            <a:r>
              <a:rPr lang="en-US" altLang="zh-CN"/>
              <a:t>l Features </a:t>
            </a:r>
            <a:r>
              <a:rPr lang="en-US" altLang="zh-CN" dirty="0"/>
              <a:t>for Machine Learning in Graphs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2750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7690104" cy="4267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198085" y="1071816"/>
            <a:ext cx="9512365" cy="1013291"/>
          </a:xfrm>
          <a:prstGeom prst="rect">
            <a:avLst/>
          </a:prstGeom>
        </p:spPr>
        <p:txBody>
          <a:bodyPr vert="horz" wrap="square" lIns="0" tIns="31750" rIns="0" bIns="0" rtlCol="0" anchor="ctr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50"/>
              </a:spcBef>
            </a:pPr>
            <a:r>
              <a:rPr b="1" spc="-5" dirty="0"/>
              <a:t>Goal:</a:t>
            </a:r>
            <a:r>
              <a:rPr b="1" spc="10" dirty="0"/>
              <a:t> </a:t>
            </a:r>
            <a:r>
              <a:rPr spc="-20" dirty="0"/>
              <a:t>Characterize</a:t>
            </a:r>
            <a:r>
              <a:rPr spc="-5" dirty="0"/>
              <a:t> </a:t>
            </a:r>
            <a:r>
              <a:rPr dirty="0"/>
              <a:t>the</a:t>
            </a:r>
            <a:r>
              <a:rPr spc="-10" dirty="0"/>
              <a:t> structure</a:t>
            </a:r>
            <a:r>
              <a:rPr spc="-5" dirty="0"/>
              <a:t> </a:t>
            </a:r>
            <a:r>
              <a:rPr dirty="0"/>
              <a:t>and </a:t>
            </a:r>
            <a:r>
              <a:rPr spc="-5" dirty="0"/>
              <a:t>position</a:t>
            </a:r>
            <a:r>
              <a:rPr dirty="0"/>
              <a:t> </a:t>
            </a:r>
            <a:r>
              <a:rPr spc="-5" dirty="0"/>
              <a:t>of </a:t>
            </a:r>
            <a:r>
              <a:rPr spc="-705" dirty="0"/>
              <a:t> </a:t>
            </a:r>
            <a:r>
              <a:rPr dirty="0"/>
              <a:t>a node</a:t>
            </a:r>
            <a:r>
              <a:rPr spc="-5" dirty="0"/>
              <a:t> </a:t>
            </a:r>
            <a:r>
              <a:rPr dirty="0"/>
              <a:t>in</a:t>
            </a:r>
            <a:r>
              <a:rPr spc="5" dirty="0"/>
              <a:t> </a:t>
            </a:r>
            <a:r>
              <a:rPr dirty="0"/>
              <a:t>the</a:t>
            </a:r>
            <a:r>
              <a:rPr spc="-10" dirty="0"/>
              <a:t> network: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80563" y="2332227"/>
            <a:ext cx="2519680" cy="10439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7020" indent="-274320">
              <a:spcBef>
                <a:spcPts val="745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800" dirty="0">
                <a:latin typeface="Calibri"/>
                <a:cs typeface="Calibri"/>
              </a:rPr>
              <a:t>Node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degree</a:t>
            </a:r>
            <a:endParaRPr sz="2800" dirty="0">
              <a:latin typeface="Calibri"/>
              <a:cs typeface="Calibri"/>
            </a:endParaRPr>
          </a:p>
          <a:p>
            <a:pPr marL="287020" indent="-274320">
              <a:spcBef>
                <a:spcPts val="650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800" dirty="0">
                <a:latin typeface="Calibri"/>
                <a:cs typeface="Calibri"/>
              </a:rPr>
              <a:t>Node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centrality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36882" y="4188008"/>
            <a:ext cx="4378960" cy="1988185"/>
            <a:chOff x="3812882" y="4188007"/>
            <a:chExt cx="4378960" cy="1988185"/>
          </a:xfrm>
        </p:grpSpPr>
        <p:sp>
          <p:nvSpPr>
            <p:cNvPr id="6" name="object 6"/>
            <p:cNvSpPr/>
            <p:nvPr/>
          </p:nvSpPr>
          <p:spPr>
            <a:xfrm>
              <a:off x="3827170" y="4826334"/>
              <a:ext cx="906144" cy="828040"/>
            </a:xfrm>
            <a:custGeom>
              <a:avLst/>
              <a:gdLst/>
              <a:ahLst/>
              <a:cxnLst/>
              <a:rect l="l" t="t" r="r" b="b"/>
              <a:pathLst>
                <a:path w="906145" h="828039">
                  <a:moveTo>
                    <a:pt x="0" y="0"/>
                  </a:moveTo>
                  <a:lnTo>
                    <a:pt x="905710" y="82756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0258" y="4261477"/>
              <a:ext cx="314325" cy="1557020"/>
            </a:xfrm>
            <a:custGeom>
              <a:avLst/>
              <a:gdLst/>
              <a:ahLst/>
              <a:cxnLst/>
              <a:rect l="l" t="t" r="r" b="b"/>
              <a:pathLst>
                <a:path w="314325" h="1557020">
                  <a:moveTo>
                    <a:pt x="0" y="1556998"/>
                  </a:moveTo>
                  <a:lnTo>
                    <a:pt x="3138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09144" y="5109073"/>
              <a:ext cx="649605" cy="635"/>
            </a:xfrm>
            <a:custGeom>
              <a:avLst/>
              <a:gdLst/>
              <a:ahLst/>
              <a:cxnLst/>
              <a:rect l="l" t="t" r="r" b="b"/>
              <a:pathLst>
                <a:path w="649604" h="635">
                  <a:moveTo>
                    <a:pt x="0" y="628"/>
                  </a:moveTo>
                  <a:lnTo>
                    <a:pt x="6495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04106" y="4202295"/>
              <a:ext cx="635000" cy="962025"/>
            </a:xfrm>
            <a:custGeom>
              <a:avLst/>
              <a:gdLst/>
              <a:ahLst/>
              <a:cxnLst/>
              <a:rect l="l" t="t" r="r" b="b"/>
              <a:pathLst>
                <a:path w="635000" h="962025">
                  <a:moveTo>
                    <a:pt x="634387" y="96195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90440" y="5329122"/>
              <a:ext cx="790575" cy="505459"/>
            </a:xfrm>
            <a:custGeom>
              <a:avLst/>
              <a:gdLst/>
              <a:ahLst/>
              <a:cxnLst/>
              <a:rect l="l" t="t" r="r" b="b"/>
              <a:pathLst>
                <a:path w="790575" h="505460">
                  <a:moveTo>
                    <a:pt x="0" y="505457"/>
                  </a:moveTo>
                  <a:lnTo>
                    <a:pt x="79054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67517" y="5585305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0" y="0"/>
                  </a:moveTo>
                  <a:lnTo>
                    <a:pt x="177850" y="4737"/>
                  </a:lnTo>
                  <a:lnTo>
                    <a:pt x="136039" y="18323"/>
                  </a:lnTo>
                  <a:lnTo>
                    <a:pt x="98204" y="39821"/>
                  </a:lnTo>
                  <a:lnTo>
                    <a:pt x="65239" y="68294"/>
                  </a:lnTo>
                  <a:lnTo>
                    <a:pt x="38040" y="102802"/>
                  </a:lnTo>
                  <a:lnTo>
                    <a:pt x="17504" y="142410"/>
                  </a:lnTo>
                  <a:lnTo>
                    <a:pt x="4525" y="186178"/>
                  </a:lnTo>
                  <a:lnTo>
                    <a:pt x="0" y="233171"/>
                  </a:lnTo>
                  <a:lnTo>
                    <a:pt x="4525" y="280163"/>
                  </a:lnTo>
                  <a:lnTo>
                    <a:pt x="17504" y="323932"/>
                  </a:lnTo>
                  <a:lnTo>
                    <a:pt x="38040" y="363539"/>
                  </a:lnTo>
                  <a:lnTo>
                    <a:pt x="65239" y="398048"/>
                  </a:lnTo>
                  <a:lnTo>
                    <a:pt x="98204" y="426520"/>
                  </a:lnTo>
                  <a:lnTo>
                    <a:pt x="136039" y="448018"/>
                  </a:lnTo>
                  <a:lnTo>
                    <a:pt x="177850" y="461605"/>
                  </a:lnTo>
                  <a:lnTo>
                    <a:pt x="222740" y="466342"/>
                  </a:lnTo>
                  <a:lnTo>
                    <a:pt x="267630" y="461605"/>
                  </a:lnTo>
                  <a:lnTo>
                    <a:pt x="309440" y="448018"/>
                  </a:lnTo>
                  <a:lnTo>
                    <a:pt x="347276" y="426520"/>
                  </a:lnTo>
                  <a:lnTo>
                    <a:pt x="380241" y="398048"/>
                  </a:lnTo>
                  <a:lnTo>
                    <a:pt x="407439" y="363539"/>
                  </a:lnTo>
                  <a:lnTo>
                    <a:pt x="427976" y="323932"/>
                  </a:lnTo>
                  <a:lnTo>
                    <a:pt x="440955" y="280163"/>
                  </a:lnTo>
                  <a:lnTo>
                    <a:pt x="445480" y="233171"/>
                  </a:lnTo>
                  <a:lnTo>
                    <a:pt x="440955" y="186178"/>
                  </a:lnTo>
                  <a:lnTo>
                    <a:pt x="427976" y="142410"/>
                  </a:lnTo>
                  <a:lnTo>
                    <a:pt x="407439" y="102802"/>
                  </a:lnTo>
                  <a:lnTo>
                    <a:pt x="380241" y="68294"/>
                  </a:lnTo>
                  <a:lnTo>
                    <a:pt x="347276" y="39821"/>
                  </a:lnTo>
                  <a:lnTo>
                    <a:pt x="309440" y="18323"/>
                  </a:lnTo>
                  <a:lnTo>
                    <a:pt x="267630" y="4737"/>
                  </a:lnTo>
                  <a:lnTo>
                    <a:pt x="2227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67517" y="5585305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81477" y="4519003"/>
              <a:ext cx="1395730" cy="583565"/>
            </a:xfrm>
            <a:custGeom>
              <a:avLst/>
              <a:gdLst/>
              <a:ahLst/>
              <a:cxnLst/>
              <a:rect l="l" t="t" r="r" b="b"/>
              <a:pathLst>
                <a:path w="1395729" h="583564">
                  <a:moveTo>
                    <a:pt x="0" y="583385"/>
                  </a:moveTo>
                  <a:lnTo>
                    <a:pt x="139571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81907" y="5109297"/>
              <a:ext cx="1120140" cy="479425"/>
            </a:xfrm>
            <a:custGeom>
              <a:avLst/>
              <a:gdLst/>
              <a:ahLst/>
              <a:cxnLst/>
              <a:rect l="l" t="t" r="r" b="b"/>
              <a:pathLst>
                <a:path w="1120140" h="479425">
                  <a:moveTo>
                    <a:pt x="0" y="0"/>
                  </a:moveTo>
                  <a:lnTo>
                    <a:pt x="1119841" y="47908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95991" y="5329123"/>
              <a:ext cx="981710" cy="833119"/>
            </a:xfrm>
            <a:custGeom>
              <a:avLst/>
              <a:gdLst/>
              <a:ahLst/>
              <a:cxnLst/>
              <a:rect l="l" t="t" r="r" b="b"/>
              <a:pathLst>
                <a:path w="981709" h="833120">
                  <a:moveTo>
                    <a:pt x="0" y="0"/>
                  </a:moveTo>
                  <a:lnTo>
                    <a:pt x="981286" y="83259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319008" y="5668771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966167" y="4423521"/>
            <a:ext cx="455295" cy="476250"/>
            <a:chOff x="3442166" y="4423521"/>
            <a:chExt cx="455295" cy="476250"/>
          </a:xfrm>
        </p:grpSpPr>
        <p:sp>
          <p:nvSpPr>
            <p:cNvPr id="18" name="object 18"/>
            <p:cNvSpPr/>
            <p:nvPr/>
          </p:nvSpPr>
          <p:spPr>
            <a:xfrm>
              <a:off x="3446928" y="4428284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0" y="0"/>
                  </a:moveTo>
                  <a:lnTo>
                    <a:pt x="177850" y="4737"/>
                  </a:lnTo>
                  <a:lnTo>
                    <a:pt x="136039" y="18323"/>
                  </a:lnTo>
                  <a:lnTo>
                    <a:pt x="98204" y="39822"/>
                  </a:lnTo>
                  <a:lnTo>
                    <a:pt x="65239" y="68294"/>
                  </a:lnTo>
                  <a:lnTo>
                    <a:pt x="38040" y="102803"/>
                  </a:lnTo>
                  <a:lnTo>
                    <a:pt x="17504" y="142411"/>
                  </a:lnTo>
                  <a:lnTo>
                    <a:pt x="4525" y="186179"/>
                  </a:lnTo>
                  <a:lnTo>
                    <a:pt x="0" y="233171"/>
                  </a:lnTo>
                  <a:lnTo>
                    <a:pt x="4525" y="280164"/>
                  </a:lnTo>
                  <a:lnTo>
                    <a:pt x="17504" y="323932"/>
                  </a:lnTo>
                  <a:lnTo>
                    <a:pt x="38040" y="363540"/>
                  </a:lnTo>
                  <a:lnTo>
                    <a:pt x="65239" y="398049"/>
                  </a:lnTo>
                  <a:lnTo>
                    <a:pt x="98204" y="426521"/>
                  </a:lnTo>
                  <a:lnTo>
                    <a:pt x="136039" y="448020"/>
                  </a:lnTo>
                  <a:lnTo>
                    <a:pt x="177850" y="461606"/>
                  </a:lnTo>
                  <a:lnTo>
                    <a:pt x="222740" y="466343"/>
                  </a:lnTo>
                  <a:lnTo>
                    <a:pt x="267630" y="461606"/>
                  </a:lnTo>
                  <a:lnTo>
                    <a:pt x="309441" y="448020"/>
                  </a:lnTo>
                  <a:lnTo>
                    <a:pt x="347277" y="426521"/>
                  </a:lnTo>
                  <a:lnTo>
                    <a:pt x="380242" y="398049"/>
                  </a:lnTo>
                  <a:lnTo>
                    <a:pt x="407441" y="363540"/>
                  </a:lnTo>
                  <a:lnTo>
                    <a:pt x="427977" y="323932"/>
                  </a:lnTo>
                  <a:lnTo>
                    <a:pt x="440956" y="280164"/>
                  </a:lnTo>
                  <a:lnTo>
                    <a:pt x="445481" y="233171"/>
                  </a:lnTo>
                  <a:lnTo>
                    <a:pt x="440956" y="186179"/>
                  </a:lnTo>
                  <a:lnTo>
                    <a:pt x="427977" y="142411"/>
                  </a:lnTo>
                  <a:lnTo>
                    <a:pt x="407441" y="102803"/>
                  </a:lnTo>
                  <a:lnTo>
                    <a:pt x="380242" y="68294"/>
                  </a:lnTo>
                  <a:lnTo>
                    <a:pt x="347277" y="39822"/>
                  </a:lnTo>
                  <a:lnTo>
                    <a:pt x="309441" y="18323"/>
                  </a:lnTo>
                  <a:lnTo>
                    <a:pt x="267630" y="4737"/>
                  </a:lnTo>
                  <a:lnTo>
                    <a:pt x="2227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46928" y="4428284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480564" y="3341115"/>
            <a:ext cx="3338195" cy="146939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87020" indent="-274320">
              <a:spcBef>
                <a:spcPts val="819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800" spc="-10" dirty="0">
                <a:latin typeface="Calibri"/>
                <a:cs typeface="Calibri"/>
              </a:rPr>
              <a:t>Clustering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coefficient</a:t>
            </a:r>
            <a:endParaRPr sz="2800" dirty="0">
              <a:latin typeface="Calibri"/>
              <a:cs typeface="Calibri"/>
            </a:endParaRPr>
          </a:p>
          <a:p>
            <a:pPr marL="287020" indent="-274320">
              <a:spcBef>
                <a:spcPts val="720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800" spc="-15" dirty="0">
                <a:latin typeface="Calibri"/>
                <a:cs typeface="Calibri"/>
              </a:rPr>
              <a:t>Graphlets</a:t>
            </a:r>
            <a:endParaRPr sz="2800" dirty="0">
              <a:latin typeface="Calibri"/>
              <a:cs typeface="Calibri"/>
            </a:endParaRPr>
          </a:p>
          <a:p>
            <a:pPr marR="540385" algn="r">
              <a:spcBef>
                <a:spcPts val="1045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500602" y="3964361"/>
            <a:ext cx="1089660" cy="1438275"/>
            <a:chOff x="4976602" y="3964360"/>
            <a:chExt cx="1089660" cy="1438275"/>
          </a:xfrm>
        </p:grpSpPr>
        <p:sp>
          <p:nvSpPr>
            <p:cNvPr id="22" name="object 22"/>
            <p:cNvSpPr/>
            <p:nvPr/>
          </p:nvSpPr>
          <p:spPr>
            <a:xfrm>
              <a:off x="4981365" y="3969123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0" y="0"/>
                  </a:moveTo>
                  <a:lnTo>
                    <a:pt x="177850" y="4737"/>
                  </a:lnTo>
                  <a:lnTo>
                    <a:pt x="136039" y="18323"/>
                  </a:lnTo>
                  <a:lnTo>
                    <a:pt x="98204" y="39821"/>
                  </a:lnTo>
                  <a:lnTo>
                    <a:pt x="65239" y="68294"/>
                  </a:lnTo>
                  <a:lnTo>
                    <a:pt x="38040" y="102802"/>
                  </a:lnTo>
                  <a:lnTo>
                    <a:pt x="17504" y="142410"/>
                  </a:lnTo>
                  <a:lnTo>
                    <a:pt x="4525" y="186178"/>
                  </a:lnTo>
                  <a:lnTo>
                    <a:pt x="0" y="233170"/>
                  </a:lnTo>
                  <a:lnTo>
                    <a:pt x="4525" y="280162"/>
                  </a:lnTo>
                  <a:lnTo>
                    <a:pt x="17504" y="323931"/>
                  </a:lnTo>
                  <a:lnTo>
                    <a:pt x="38040" y="363539"/>
                  </a:lnTo>
                  <a:lnTo>
                    <a:pt x="65239" y="398048"/>
                  </a:lnTo>
                  <a:lnTo>
                    <a:pt x="98204" y="426520"/>
                  </a:lnTo>
                  <a:lnTo>
                    <a:pt x="136039" y="448018"/>
                  </a:lnTo>
                  <a:lnTo>
                    <a:pt x="177850" y="461605"/>
                  </a:lnTo>
                  <a:lnTo>
                    <a:pt x="222740" y="466342"/>
                  </a:lnTo>
                  <a:lnTo>
                    <a:pt x="267630" y="461605"/>
                  </a:lnTo>
                  <a:lnTo>
                    <a:pt x="309441" y="448018"/>
                  </a:lnTo>
                  <a:lnTo>
                    <a:pt x="347277" y="426520"/>
                  </a:lnTo>
                  <a:lnTo>
                    <a:pt x="380242" y="398048"/>
                  </a:lnTo>
                  <a:lnTo>
                    <a:pt x="407441" y="363539"/>
                  </a:lnTo>
                  <a:lnTo>
                    <a:pt x="427977" y="323931"/>
                  </a:lnTo>
                  <a:lnTo>
                    <a:pt x="440956" y="280162"/>
                  </a:lnTo>
                  <a:lnTo>
                    <a:pt x="445481" y="233170"/>
                  </a:lnTo>
                  <a:lnTo>
                    <a:pt x="440956" y="186178"/>
                  </a:lnTo>
                  <a:lnTo>
                    <a:pt x="427977" y="142410"/>
                  </a:lnTo>
                  <a:lnTo>
                    <a:pt x="407441" y="102802"/>
                  </a:lnTo>
                  <a:lnTo>
                    <a:pt x="380242" y="68294"/>
                  </a:lnTo>
                  <a:lnTo>
                    <a:pt x="347277" y="39821"/>
                  </a:lnTo>
                  <a:lnTo>
                    <a:pt x="309441" y="18323"/>
                  </a:lnTo>
                  <a:lnTo>
                    <a:pt x="267630" y="4737"/>
                  </a:lnTo>
                  <a:lnTo>
                    <a:pt x="2227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81365" y="3969123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615749" y="4931073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0" y="0"/>
                  </a:moveTo>
                  <a:lnTo>
                    <a:pt x="177850" y="4737"/>
                  </a:lnTo>
                  <a:lnTo>
                    <a:pt x="136039" y="18323"/>
                  </a:lnTo>
                  <a:lnTo>
                    <a:pt x="98204" y="39822"/>
                  </a:lnTo>
                  <a:lnTo>
                    <a:pt x="65239" y="68294"/>
                  </a:lnTo>
                  <a:lnTo>
                    <a:pt x="38040" y="102803"/>
                  </a:lnTo>
                  <a:lnTo>
                    <a:pt x="17504" y="142411"/>
                  </a:lnTo>
                  <a:lnTo>
                    <a:pt x="4525" y="186179"/>
                  </a:lnTo>
                  <a:lnTo>
                    <a:pt x="0" y="233171"/>
                  </a:lnTo>
                  <a:lnTo>
                    <a:pt x="4525" y="280164"/>
                  </a:lnTo>
                  <a:lnTo>
                    <a:pt x="17504" y="323932"/>
                  </a:lnTo>
                  <a:lnTo>
                    <a:pt x="38040" y="363540"/>
                  </a:lnTo>
                  <a:lnTo>
                    <a:pt x="65239" y="398048"/>
                  </a:lnTo>
                  <a:lnTo>
                    <a:pt x="98204" y="426520"/>
                  </a:lnTo>
                  <a:lnTo>
                    <a:pt x="136039" y="448019"/>
                  </a:lnTo>
                  <a:lnTo>
                    <a:pt x="177850" y="461605"/>
                  </a:lnTo>
                  <a:lnTo>
                    <a:pt x="222740" y="466342"/>
                  </a:lnTo>
                  <a:lnTo>
                    <a:pt x="267630" y="461605"/>
                  </a:lnTo>
                  <a:lnTo>
                    <a:pt x="309440" y="448019"/>
                  </a:lnTo>
                  <a:lnTo>
                    <a:pt x="347276" y="426520"/>
                  </a:lnTo>
                  <a:lnTo>
                    <a:pt x="380241" y="398048"/>
                  </a:lnTo>
                  <a:lnTo>
                    <a:pt x="407439" y="363540"/>
                  </a:lnTo>
                  <a:lnTo>
                    <a:pt x="427976" y="323932"/>
                  </a:lnTo>
                  <a:lnTo>
                    <a:pt x="440955" y="280164"/>
                  </a:lnTo>
                  <a:lnTo>
                    <a:pt x="445480" y="233171"/>
                  </a:lnTo>
                  <a:lnTo>
                    <a:pt x="440955" y="186179"/>
                  </a:lnTo>
                  <a:lnTo>
                    <a:pt x="427976" y="142411"/>
                  </a:lnTo>
                  <a:lnTo>
                    <a:pt x="407439" y="102803"/>
                  </a:lnTo>
                  <a:lnTo>
                    <a:pt x="380241" y="68294"/>
                  </a:lnTo>
                  <a:lnTo>
                    <a:pt x="347276" y="39822"/>
                  </a:lnTo>
                  <a:lnTo>
                    <a:pt x="309440" y="18323"/>
                  </a:lnTo>
                  <a:lnTo>
                    <a:pt x="267630" y="4737"/>
                  </a:lnTo>
                  <a:lnTo>
                    <a:pt x="2227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615749" y="4931073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267238" y="5013452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077975" y="4871139"/>
            <a:ext cx="455295" cy="476250"/>
            <a:chOff x="6553974" y="4871139"/>
            <a:chExt cx="455295" cy="476250"/>
          </a:xfrm>
        </p:grpSpPr>
        <p:sp>
          <p:nvSpPr>
            <p:cNvPr id="28" name="object 28"/>
            <p:cNvSpPr/>
            <p:nvPr/>
          </p:nvSpPr>
          <p:spPr>
            <a:xfrm>
              <a:off x="6558736" y="4875901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0" y="0"/>
                  </a:moveTo>
                  <a:lnTo>
                    <a:pt x="177850" y="4737"/>
                  </a:lnTo>
                  <a:lnTo>
                    <a:pt x="136039" y="18323"/>
                  </a:lnTo>
                  <a:lnTo>
                    <a:pt x="98204" y="39821"/>
                  </a:lnTo>
                  <a:lnTo>
                    <a:pt x="65239" y="68294"/>
                  </a:lnTo>
                  <a:lnTo>
                    <a:pt x="38040" y="102802"/>
                  </a:lnTo>
                  <a:lnTo>
                    <a:pt x="17504" y="142410"/>
                  </a:lnTo>
                  <a:lnTo>
                    <a:pt x="4525" y="186178"/>
                  </a:lnTo>
                  <a:lnTo>
                    <a:pt x="0" y="233170"/>
                  </a:lnTo>
                  <a:lnTo>
                    <a:pt x="4525" y="280163"/>
                  </a:lnTo>
                  <a:lnTo>
                    <a:pt x="17504" y="323932"/>
                  </a:lnTo>
                  <a:lnTo>
                    <a:pt x="38040" y="363539"/>
                  </a:lnTo>
                  <a:lnTo>
                    <a:pt x="65239" y="398048"/>
                  </a:lnTo>
                  <a:lnTo>
                    <a:pt x="98204" y="426520"/>
                  </a:lnTo>
                  <a:lnTo>
                    <a:pt x="136039" y="448019"/>
                  </a:lnTo>
                  <a:lnTo>
                    <a:pt x="177850" y="461605"/>
                  </a:lnTo>
                  <a:lnTo>
                    <a:pt x="222740" y="466342"/>
                  </a:lnTo>
                  <a:lnTo>
                    <a:pt x="267630" y="461605"/>
                  </a:lnTo>
                  <a:lnTo>
                    <a:pt x="309440" y="448019"/>
                  </a:lnTo>
                  <a:lnTo>
                    <a:pt x="347276" y="426520"/>
                  </a:lnTo>
                  <a:lnTo>
                    <a:pt x="380241" y="398048"/>
                  </a:lnTo>
                  <a:lnTo>
                    <a:pt x="407439" y="363539"/>
                  </a:lnTo>
                  <a:lnTo>
                    <a:pt x="427976" y="323932"/>
                  </a:lnTo>
                  <a:lnTo>
                    <a:pt x="440955" y="280163"/>
                  </a:lnTo>
                  <a:lnTo>
                    <a:pt x="445480" y="233170"/>
                  </a:lnTo>
                  <a:lnTo>
                    <a:pt x="440955" y="186178"/>
                  </a:lnTo>
                  <a:lnTo>
                    <a:pt x="427976" y="142410"/>
                  </a:lnTo>
                  <a:lnTo>
                    <a:pt x="407439" y="102802"/>
                  </a:lnTo>
                  <a:lnTo>
                    <a:pt x="380241" y="68294"/>
                  </a:lnTo>
                  <a:lnTo>
                    <a:pt x="347276" y="39821"/>
                  </a:lnTo>
                  <a:lnTo>
                    <a:pt x="309440" y="18323"/>
                  </a:lnTo>
                  <a:lnTo>
                    <a:pt x="267630" y="4737"/>
                  </a:lnTo>
                  <a:lnTo>
                    <a:pt x="2227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58736" y="4875901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216578" y="4958588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431026" y="6088816"/>
            <a:ext cx="455295" cy="476250"/>
            <a:chOff x="6907025" y="6088816"/>
            <a:chExt cx="455295" cy="476250"/>
          </a:xfrm>
        </p:grpSpPr>
        <p:sp>
          <p:nvSpPr>
            <p:cNvPr id="32" name="object 32"/>
            <p:cNvSpPr/>
            <p:nvPr/>
          </p:nvSpPr>
          <p:spPr>
            <a:xfrm>
              <a:off x="6911788" y="6093578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0" y="0"/>
                  </a:moveTo>
                  <a:lnTo>
                    <a:pt x="177850" y="4737"/>
                  </a:lnTo>
                  <a:lnTo>
                    <a:pt x="136039" y="18323"/>
                  </a:lnTo>
                  <a:lnTo>
                    <a:pt x="98204" y="39822"/>
                  </a:lnTo>
                  <a:lnTo>
                    <a:pt x="65239" y="68294"/>
                  </a:lnTo>
                  <a:lnTo>
                    <a:pt x="38040" y="102803"/>
                  </a:lnTo>
                  <a:lnTo>
                    <a:pt x="17504" y="142410"/>
                  </a:lnTo>
                  <a:lnTo>
                    <a:pt x="4525" y="186179"/>
                  </a:lnTo>
                  <a:lnTo>
                    <a:pt x="0" y="233171"/>
                  </a:lnTo>
                  <a:lnTo>
                    <a:pt x="4525" y="280163"/>
                  </a:lnTo>
                  <a:lnTo>
                    <a:pt x="17504" y="323932"/>
                  </a:lnTo>
                  <a:lnTo>
                    <a:pt x="38040" y="363539"/>
                  </a:lnTo>
                  <a:lnTo>
                    <a:pt x="65239" y="398048"/>
                  </a:lnTo>
                  <a:lnTo>
                    <a:pt x="98204" y="426521"/>
                  </a:lnTo>
                  <a:lnTo>
                    <a:pt x="136039" y="448019"/>
                  </a:lnTo>
                  <a:lnTo>
                    <a:pt x="177850" y="461605"/>
                  </a:lnTo>
                  <a:lnTo>
                    <a:pt x="222740" y="466343"/>
                  </a:lnTo>
                  <a:lnTo>
                    <a:pt x="267630" y="461605"/>
                  </a:lnTo>
                  <a:lnTo>
                    <a:pt x="309440" y="448019"/>
                  </a:lnTo>
                  <a:lnTo>
                    <a:pt x="347276" y="426521"/>
                  </a:lnTo>
                  <a:lnTo>
                    <a:pt x="380241" y="398048"/>
                  </a:lnTo>
                  <a:lnTo>
                    <a:pt x="407439" y="363539"/>
                  </a:lnTo>
                  <a:lnTo>
                    <a:pt x="427976" y="323932"/>
                  </a:lnTo>
                  <a:lnTo>
                    <a:pt x="440955" y="280163"/>
                  </a:lnTo>
                  <a:lnTo>
                    <a:pt x="445480" y="233171"/>
                  </a:lnTo>
                  <a:lnTo>
                    <a:pt x="440955" y="186179"/>
                  </a:lnTo>
                  <a:lnTo>
                    <a:pt x="427976" y="142410"/>
                  </a:lnTo>
                  <a:lnTo>
                    <a:pt x="407439" y="102803"/>
                  </a:lnTo>
                  <a:lnTo>
                    <a:pt x="380241" y="68294"/>
                  </a:lnTo>
                  <a:lnTo>
                    <a:pt x="347276" y="39822"/>
                  </a:lnTo>
                  <a:lnTo>
                    <a:pt x="309440" y="18323"/>
                  </a:lnTo>
                  <a:lnTo>
                    <a:pt x="267630" y="4737"/>
                  </a:lnTo>
                  <a:lnTo>
                    <a:pt x="2227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911788" y="6093578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563278" y="6177788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473686" y="4256714"/>
            <a:ext cx="455295" cy="476250"/>
            <a:chOff x="7949685" y="4256714"/>
            <a:chExt cx="455295" cy="476250"/>
          </a:xfrm>
        </p:grpSpPr>
        <p:sp>
          <p:nvSpPr>
            <p:cNvPr id="36" name="object 36"/>
            <p:cNvSpPr/>
            <p:nvPr/>
          </p:nvSpPr>
          <p:spPr>
            <a:xfrm>
              <a:off x="7954447" y="4261477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0" y="0"/>
                  </a:moveTo>
                  <a:lnTo>
                    <a:pt x="177850" y="4737"/>
                  </a:lnTo>
                  <a:lnTo>
                    <a:pt x="136039" y="18323"/>
                  </a:lnTo>
                  <a:lnTo>
                    <a:pt x="98204" y="39822"/>
                  </a:lnTo>
                  <a:lnTo>
                    <a:pt x="65239" y="68294"/>
                  </a:lnTo>
                  <a:lnTo>
                    <a:pt x="38040" y="102803"/>
                  </a:lnTo>
                  <a:lnTo>
                    <a:pt x="17504" y="142411"/>
                  </a:lnTo>
                  <a:lnTo>
                    <a:pt x="4525" y="186179"/>
                  </a:lnTo>
                  <a:lnTo>
                    <a:pt x="0" y="233172"/>
                  </a:lnTo>
                  <a:lnTo>
                    <a:pt x="4525" y="280164"/>
                  </a:lnTo>
                  <a:lnTo>
                    <a:pt x="17504" y="323932"/>
                  </a:lnTo>
                  <a:lnTo>
                    <a:pt x="38040" y="363540"/>
                  </a:lnTo>
                  <a:lnTo>
                    <a:pt x="65239" y="398049"/>
                  </a:lnTo>
                  <a:lnTo>
                    <a:pt x="98204" y="426521"/>
                  </a:lnTo>
                  <a:lnTo>
                    <a:pt x="136039" y="448020"/>
                  </a:lnTo>
                  <a:lnTo>
                    <a:pt x="177850" y="461606"/>
                  </a:lnTo>
                  <a:lnTo>
                    <a:pt x="222740" y="466344"/>
                  </a:lnTo>
                  <a:lnTo>
                    <a:pt x="267630" y="461606"/>
                  </a:lnTo>
                  <a:lnTo>
                    <a:pt x="309440" y="448020"/>
                  </a:lnTo>
                  <a:lnTo>
                    <a:pt x="347276" y="426521"/>
                  </a:lnTo>
                  <a:lnTo>
                    <a:pt x="380241" y="398049"/>
                  </a:lnTo>
                  <a:lnTo>
                    <a:pt x="407439" y="363540"/>
                  </a:lnTo>
                  <a:lnTo>
                    <a:pt x="427976" y="323932"/>
                  </a:lnTo>
                  <a:lnTo>
                    <a:pt x="440955" y="280164"/>
                  </a:lnTo>
                  <a:lnTo>
                    <a:pt x="445480" y="233172"/>
                  </a:lnTo>
                  <a:lnTo>
                    <a:pt x="440955" y="186179"/>
                  </a:lnTo>
                  <a:lnTo>
                    <a:pt x="427976" y="142411"/>
                  </a:lnTo>
                  <a:lnTo>
                    <a:pt x="407439" y="102803"/>
                  </a:lnTo>
                  <a:lnTo>
                    <a:pt x="380241" y="68294"/>
                  </a:lnTo>
                  <a:lnTo>
                    <a:pt x="347276" y="39822"/>
                  </a:lnTo>
                  <a:lnTo>
                    <a:pt x="309440" y="18323"/>
                  </a:lnTo>
                  <a:lnTo>
                    <a:pt x="267630" y="4737"/>
                  </a:lnTo>
                  <a:lnTo>
                    <a:pt x="2227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954447" y="4261477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9618636" y="4345940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420989" y="5350448"/>
            <a:ext cx="455295" cy="476250"/>
            <a:chOff x="7896988" y="5350448"/>
            <a:chExt cx="455295" cy="476250"/>
          </a:xfrm>
        </p:grpSpPr>
        <p:sp>
          <p:nvSpPr>
            <p:cNvPr id="40" name="object 40"/>
            <p:cNvSpPr/>
            <p:nvPr/>
          </p:nvSpPr>
          <p:spPr>
            <a:xfrm>
              <a:off x="7901751" y="5355211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0" y="0"/>
                  </a:moveTo>
                  <a:lnTo>
                    <a:pt x="177850" y="4737"/>
                  </a:lnTo>
                  <a:lnTo>
                    <a:pt x="136039" y="18323"/>
                  </a:lnTo>
                  <a:lnTo>
                    <a:pt x="98204" y="39822"/>
                  </a:lnTo>
                  <a:lnTo>
                    <a:pt x="65239" y="68294"/>
                  </a:lnTo>
                  <a:lnTo>
                    <a:pt x="38040" y="102803"/>
                  </a:lnTo>
                  <a:lnTo>
                    <a:pt x="17504" y="142411"/>
                  </a:lnTo>
                  <a:lnTo>
                    <a:pt x="4525" y="186179"/>
                  </a:lnTo>
                  <a:lnTo>
                    <a:pt x="0" y="233171"/>
                  </a:lnTo>
                  <a:lnTo>
                    <a:pt x="4525" y="280164"/>
                  </a:lnTo>
                  <a:lnTo>
                    <a:pt x="17504" y="323932"/>
                  </a:lnTo>
                  <a:lnTo>
                    <a:pt x="38040" y="363540"/>
                  </a:lnTo>
                  <a:lnTo>
                    <a:pt x="65239" y="398049"/>
                  </a:lnTo>
                  <a:lnTo>
                    <a:pt x="98204" y="426521"/>
                  </a:lnTo>
                  <a:lnTo>
                    <a:pt x="136039" y="448019"/>
                  </a:lnTo>
                  <a:lnTo>
                    <a:pt x="177850" y="461606"/>
                  </a:lnTo>
                  <a:lnTo>
                    <a:pt x="222740" y="466343"/>
                  </a:lnTo>
                  <a:lnTo>
                    <a:pt x="267630" y="461606"/>
                  </a:lnTo>
                  <a:lnTo>
                    <a:pt x="309440" y="448019"/>
                  </a:lnTo>
                  <a:lnTo>
                    <a:pt x="347276" y="426521"/>
                  </a:lnTo>
                  <a:lnTo>
                    <a:pt x="380241" y="398049"/>
                  </a:lnTo>
                  <a:lnTo>
                    <a:pt x="407439" y="363540"/>
                  </a:lnTo>
                  <a:lnTo>
                    <a:pt x="427976" y="323932"/>
                  </a:lnTo>
                  <a:lnTo>
                    <a:pt x="440955" y="280164"/>
                  </a:lnTo>
                  <a:lnTo>
                    <a:pt x="445480" y="233171"/>
                  </a:lnTo>
                  <a:lnTo>
                    <a:pt x="440955" y="186179"/>
                  </a:lnTo>
                  <a:lnTo>
                    <a:pt x="427976" y="142411"/>
                  </a:lnTo>
                  <a:lnTo>
                    <a:pt x="407439" y="102803"/>
                  </a:lnTo>
                  <a:lnTo>
                    <a:pt x="380241" y="68294"/>
                  </a:lnTo>
                  <a:lnTo>
                    <a:pt x="347276" y="39822"/>
                  </a:lnTo>
                  <a:lnTo>
                    <a:pt x="309440" y="18323"/>
                  </a:lnTo>
                  <a:lnTo>
                    <a:pt x="267630" y="4737"/>
                  </a:lnTo>
                  <a:lnTo>
                    <a:pt x="2227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901751" y="5355211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9546891" y="5437123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85679" y="4258846"/>
            <a:ext cx="1120140" cy="323850"/>
          </a:xfrm>
          <a:custGeom>
            <a:avLst/>
            <a:gdLst/>
            <a:ahLst/>
            <a:cxnLst/>
            <a:rect l="l" t="t" r="r" b="b"/>
            <a:pathLst>
              <a:path w="1120139" h="323850">
                <a:moveTo>
                  <a:pt x="0" y="323594"/>
                </a:moveTo>
                <a:lnTo>
                  <a:pt x="1119687" y="0"/>
                </a:lnTo>
              </a:path>
            </a:pathLst>
          </a:cu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639206" y="3423411"/>
            <a:ext cx="2214245" cy="929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>
              <a:spcBef>
                <a:spcPts val="100"/>
              </a:spcBef>
            </a:pP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Node</a:t>
            </a:r>
            <a:r>
              <a:rPr sz="2800" spc="-7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feature</a:t>
            </a:r>
            <a:endParaRPr sz="2800">
              <a:latin typeface="Arial"/>
              <a:cs typeface="Arial"/>
            </a:endParaRPr>
          </a:p>
          <a:p>
            <a:pPr marL="12700">
              <a:spcBef>
                <a:spcPts val="16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956823" y="3842726"/>
            <a:ext cx="610235" cy="389890"/>
            <a:chOff x="5432822" y="3842726"/>
            <a:chExt cx="610235" cy="389890"/>
          </a:xfrm>
        </p:grpSpPr>
        <p:sp>
          <p:nvSpPr>
            <p:cNvPr id="46" name="object 46"/>
            <p:cNvSpPr/>
            <p:nvPr/>
          </p:nvSpPr>
          <p:spPr>
            <a:xfrm>
              <a:off x="5451872" y="3861776"/>
              <a:ext cx="572135" cy="351790"/>
            </a:xfrm>
            <a:custGeom>
              <a:avLst/>
              <a:gdLst/>
              <a:ahLst/>
              <a:cxnLst/>
              <a:rect l="l" t="t" r="r" b="b"/>
              <a:pathLst>
                <a:path w="572135" h="351789">
                  <a:moveTo>
                    <a:pt x="471511" y="0"/>
                  </a:moveTo>
                  <a:lnTo>
                    <a:pt x="371337" y="124872"/>
                  </a:lnTo>
                  <a:lnTo>
                    <a:pt x="454865" y="124872"/>
                  </a:lnTo>
                  <a:lnTo>
                    <a:pt x="454865" y="317996"/>
                  </a:lnTo>
                  <a:lnTo>
                    <a:pt x="0" y="317996"/>
                  </a:lnTo>
                  <a:lnTo>
                    <a:pt x="0" y="351288"/>
                  </a:lnTo>
                  <a:lnTo>
                    <a:pt x="488156" y="351288"/>
                  </a:lnTo>
                  <a:lnTo>
                    <a:pt x="488156" y="124872"/>
                  </a:lnTo>
                  <a:lnTo>
                    <a:pt x="571684" y="124872"/>
                  </a:lnTo>
                  <a:lnTo>
                    <a:pt x="47151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451872" y="3861776"/>
              <a:ext cx="572135" cy="351790"/>
            </a:xfrm>
            <a:custGeom>
              <a:avLst/>
              <a:gdLst/>
              <a:ahLst/>
              <a:cxnLst/>
              <a:rect l="l" t="t" r="r" b="b"/>
              <a:pathLst>
                <a:path w="572135" h="351789">
                  <a:moveTo>
                    <a:pt x="0" y="317996"/>
                  </a:moveTo>
                  <a:lnTo>
                    <a:pt x="454865" y="317996"/>
                  </a:lnTo>
                  <a:lnTo>
                    <a:pt x="454865" y="124872"/>
                  </a:lnTo>
                  <a:lnTo>
                    <a:pt x="371337" y="124872"/>
                  </a:lnTo>
                  <a:lnTo>
                    <a:pt x="471511" y="0"/>
                  </a:lnTo>
                  <a:lnTo>
                    <a:pt x="571684" y="124872"/>
                  </a:lnTo>
                  <a:lnTo>
                    <a:pt x="488156" y="124872"/>
                  </a:lnTo>
                  <a:lnTo>
                    <a:pt x="488156" y="351288"/>
                  </a:lnTo>
                  <a:lnTo>
                    <a:pt x="0" y="351288"/>
                  </a:lnTo>
                  <a:lnTo>
                    <a:pt x="0" y="317996"/>
                  </a:lnTo>
                  <a:close/>
                </a:path>
              </a:pathLst>
            </a:custGeom>
            <a:ln w="3810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0223061" y="6723724"/>
            <a:ext cx="186055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0"/>
              </a:lnSpc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orbel"/>
                <a:cs typeface="Corbel"/>
              </a:rPr>
              <a:pPr marL="38100">
                <a:lnSpc>
                  <a:spcPts val="950"/>
                </a:lnSpc>
              </a:pPr>
              <a:t>10</a:t>
            </a:fld>
            <a:endParaRPr sz="9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7092696" cy="557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2116709" y="1348741"/>
                <a:ext cx="7270115" cy="2134559"/>
              </a:xfrm>
              <a:prstGeom prst="rect">
                <a:avLst/>
              </a:prstGeom>
            </p:spPr>
            <p:txBody>
              <a:bodyPr vert="horz" wrap="square" lIns="0" tIns="33655" rIns="0" bIns="0" rtlCol="0">
                <a:spAutoFit/>
              </a:bodyPr>
              <a:lstStyle/>
              <a:p>
                <a:pPr marL="358140" marR="30480" indent="-320040">
                  <a:lnSpc>
                    <a:spcPts val="3790"/>
                  </a:lnSpc>
                  <a:spcBef>
                    <a:spcPts val="265"/>
                  </a:spcBef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lang="en-US" sz="3200" dirty="0">
                    <a:latin typeface="Calibri"/>
                    <a:cs typeface="Calibri"/>
                  </a:rPr>
                  <a:t>The</a:t>
                </a:r>
                <a:r>
                  <a:rPr lang="en-US" sz="3200" spc="-10" dirty="0">
                    <a:latin typeface="Calibri"/>
                    <a:cs typeface="Calibri"/>
                  </a:rPr>
                  <a:t> degree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3200" i="1" spc="-1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ar-AE" sz="3200" b="0" i="1" spc="-10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3200" b="0" i="1" spc="-10" smtClean="0">
                            <a:latin typeface="Cambria Math" panose="02040503050406030204" pitchFamily="18" charset="0"/>
                            <a:cs typeface="Calibri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ar-AE" sz="3450" spc="600" baseline="-15700" dirty="0">
                    <a:latin typeface="Cambria Math"/>
                    <a:cs typeface="Cambria Math"/>
                  </a:rPr>
                  <a:t> </a:t>
                </a:r>
                <a:r>
                  <a:rPr lang="en-US" sz="3200" spc="-5" dirty="0">
                    <a:latin typeface="Calibri"/>
                    <a:cs typeface="Calibri"/>
                  </a:rPr>
                  <a:t>of</a:t>
                </a:r>
                <a:r>
                  <a:rPr lang="en-US" sz="3200" spc="-10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node</a:t>
                </a:r>
                <a:r>
                  <a:rPr lang="en-US" sz="3200" spc="-10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mbria Math"/>
                    <a:cs typeface="Cambria Math"/>
                  </a:rPr>
                  <a:t>𝑣</a:t>
                </a:r>
                <a:r>
                  <a:rPr lang="en-US" sz="3200" spc="105" dirty="0">
                    <a:latin typeface="Cambria Math"/>
                    <a:cs typeface="Cambria Math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is</a:t>
                </a:r>
                <a:r>
                  <a:rPr lang="en-US" sz="3200" spc="-10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the</a:t>
                </a:r>
                <a:r>
                  <a:rPr lang="en-US" sz="3200" spc="-10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number</a:t>
                </a:r>
                <a:r>
                  <a:rPr lang="en-US" sz="3200" spc="-10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of </a:t>
                </a:r>
                <a:r>
                  <a:rPr lang="en-US" sz="3200" spc="-710" dirty="0">
                    <a:latin typeface="Calibri"/>
                    <a:cs typeface="Calibri"/>
                  </a:rPr>
                  <a:t> </a:t>
                </a:r>
                <a:r>
                  <a:rPr lang="en-US" sz="3200" spc="-10" dirty="0">
                    <a:latin typeface="Calibri"/>
                    <a:cs typeface="Calibri"/>
                  </a:rPr>
                  <a:t>edges</a:t>
                </a:r>
                <a:r>
                  <a:rPr lang="en-US" sz="3200" spc="-5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(neighboring nodes) the</a:t>
                </a:r>
                <a:r>
                  <a:rPr lang="en-US" sz="3200" spc="-10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node</a:t>
                </a:r>
                <a:r>
                  <a:rPr lang="en-US" sz="3200" spc="-5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has.</a:t>
                </a:r>
              </a:p>
              <a:p>
                <a:pPr marL="358140" indent="-320040">
                  <a:lnSpc>
                    <a:spcPts val="3795"/>
                  </a:lnSpc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lang="en-US" sz="3200" spc="-50" dirty="0">
                    <a:latin typeface="Calibri"/>
                    <a:cs typeface="Calibri"/>
                  </a:rPr>
                  <a:t>Treats</a:t>
                </a:r>
                <a:r>
                  <a:rPr lang="en-US" sz="3200" spc="-10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all</a:t>
                </a:r>
                <a:r>
                  <a:rPr lang="en-US" sz="3200" spc="-5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neighboring nodes</a:t>
                </a:r>
                <a:r>
                  <a:rPr lang="en-US" sz="3200" spc="-10" dirty="0">
                    <a:latin typeface="Calibri"/>
                    <a:cs typeface="Calibri"/>
                  </a:rPr>
                  <a:t> </a:t>
                </a:r>
                <a:r>
                  <a:rPr lang="en-US" sz="3200" spc="-30" dirty="0">
                    <a:latin typeface="Calibri"/>
                    <a:cs typeface="Calibri"/>
                  </a:rPr>
                  <a:t>equally.</a:t>
                </a:r>
                <a:endParaRPr lang="en-US" sz="3200" dirty="0">
                  <a:latin typeface="Calibri"/>
                  <a:cs typeface="Calibri"/>
                </a:endParaRPr>
              </a:p>
              <a:p>
                <a:pPr marR="1296670" algn="ctr">
                  <a:spcBef>
                    <a:spcPts val="2120"/>
                  </a:spcBef>
                </a:pPr>
                <a:r>
                  <a:rPr lang="en-US" sz="2400" spc="395" dirty="0">
                    <a:latin typeface="Cambria Math"/>
                    <a:cs typeface="Cambria Math"/>
                  </a:rPr>
                  <a:t>𝑘</a:t>
                </a:r>
                <a:r>
                  <a:rPr lang="en-US" sz="2700" spc="592" baseline="-15432" dirty="0">
                    <a:latin typeface="Cambria Math"/>
                    <a:cs typeface="Cambria Math"/>
                  </a:rPr>
                  <a:t>B</a:t>
                </a:r>
                <a:r>
                  <a:rPr lang="en-US" sz="2700" spc="540" baseline="-15432" dirty="0">
                    <a:latin typeface="Cambria Math"/>
                    <a:cs typeface="Cambria Math"/>
                  </a:rPr>
                  <a:t> </a:t>
                </a:r>
                <a:r>
                  <a:rPr lang="en-US" sz="2400" dirty="0">
                    <a:latin typeface="Cambria Math"/>
                    <a:cs typeface="Cambria Math"/>
                  </a:rPr>
                  <a:t>=</a:t>
                </a:r>
                <a:r>
                  <a:rPr lang="en-US" sz="2400" spc="114" dirty="0">
                    <a:latin typeface="Cambria Math"/>
                    <a:cs typeface="Cambria Math"/>
                  </a:rPr>
                  <a:t> </a:t>
                </a:r>
                <a:r>
                  <a:rPr lang="en-US" sz="2400" dirty="0">
                    <a:latin typeface="Cambria Math"/>
                    <a:cs typeface="Cambria Math"/>
                  </a:rPr>
                  <a:t>2</a:t>
                </a:r>
                <a:endParaRPr sz="2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709" y="1348741"/>
                <a:ext cx="7270115" cy="2134559"/>
              </a:xfrm>
              <a:prstGeom prst="rect">
                <a:avLst/>
              </a:prstGeom>
              <a:blipFill>
                <a:blip r:embed="rId5"/>
                <a:stretch>
                  <a:fillRect l="-1928" t="-5143" r="-4191" b="-7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object 4"/>
          <p:cNvGrpSpPr/>
          <p:nvPr/>
        </p:nvGrpSpPr>
        <p:grpSpPr>
          <a:xfrm>
            <a:off x="3718754" y="3863910"/>
            <a:ext cx="4378960" cy="1988185"/>
            <a:chOff x="2194754" y="3863909"/>
            <a:chExt cx="4378960" cy="1988185"/>
          </a:xfrm>
        </p:grpSpPr>
        <p:sp>
          <p:nvSpPr>
            <p:cNvPr id="5" name="object 5"/>
            <p:cNvSpPr/>
            <p:nvPr/>
          </p:nvSpPr>
          <p:spPr>
            <a:xfrm>
              <a:off x="2209041" y="4502236"/>
              <a:ext cx="906144" cy="828040"/>
            </a:xfrm>
            <a:custGeom>
              <a:avLst/>
              <a:gdLst/>
              <a:ahLst/>
              <a:cxnLst/>
              <a:rect l="l" t="t" r="r" b="b"/>
              <a:pathLst>
                <a:path w="906144" h="828039">
                  <a:moveTo>
                    <a:pt x="0" y="0"/>
                  </a:moveTo>
                  <a:lnTo>
                    <a:pt x="905710" y="82756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72129" y="3937380"/>
              <a:ext cx="314325" cy="1557020"/>
            </a:xfrm>
            <a:custGeom>
              <a:avLst/>
              <a:gdLst/>
              <a:ahLst/>
              <a:cxnLst/>
              <a:rect l="l" t="t" r="r" b="b"/>
              <a:pathLst>
                <a:path w="314325" h="1557020">
                  <a:moveTo>
                    <a:pt x="0" y="1556998"/>
                  </a:moveTo>
                  <a:lnTo>
                    <a:pt x="3138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91016" y="4784975"/>
              <a:ext cx="649605" cy="635"/>
            </a:xfrm>
            <a:custGeom>
              <a:avLst/>
              <a:gdLst/>
              <a:ahLst/>
              <a:cxnLst/>
              <a:rect l="l" t="t" r="r" b="b"/>
              <a:pathLst>
                <a:path w="649604" h="635">
                  <a:moveTo>
                    <a:pt x="0" y="628"/>
                  </a:moveTo>
                  <a:lnTo>
                    <a:pt x="6495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85976" y="3878197"/>
              <a:ext cx="635000" cy="962025"/>
            </a:xfrm>
            <a:custGeom>
              <a:avLst/>
              <a:gdLst/>
              <a:ahLst/>
              <a:cxnLst/>
              <a:rect l="l" t="t" r="r" b="b"/>
              <a:pathLst>
                <a:path w="635000" h="962025">
                  <a:moveTo>
                    <a:pt x="634387" y="96195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72311" y="5005024"/>
              <a:ext cx="790575" cy="505459"/>
            </a:xfrm>
            <a:custGeom>
              <a:avLst/>
              <a:gdLst/>
              <a:ahLst/>
              <a:cxnLst/>
              <a:rect l="l" t="t" r="r" b="b"/>
              <a:pathLst>
                <a:path w="790575" h="505460">
                  <a:moveTo>
                    <a:pt x="0" y="505457"/>
                  </a:moveTo>
                  <a:lnTo>
                    <a:pt x="79054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49389" y="5261207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0" y="0"/>
                  </a:moveTo>
                  <a:lnTo>
                    <a:pt x="177850" y="4737"/>
                  </a:lnTo>
                  <a:lnTo>
                    <a:pt x="136039" y="18323"/>
                  </a:lnTo>
                  <a:lnTo>
                    <a:pt x="98204" y="39821"/>
                  </a:lnTo>
                  <a:lnTo>
                    <a:pt x="65239" y="68294"/>
                  </a:lnTo>
                  <a:lnTo>
                    <a:pt x="38040" y="102802"/>
                  </a:lnTo>
                  <a:lnTo>
                    <a:pt x="17504" y="142410"/>
                  </a:lnTo>
                  <a:lnTo>
                    <a:pt x="4525" y="186178"/>
                  </a:lnTo>
                  <a:lnTo>
                    <a:pt x="0" y="233170"/>
                  </a:lnTo>
                  <a:lnTo>
                    <a:pt x="4525" y="280163"/>
                  </a:lnTo>
                  <a:lnTo>
                    <a:pt x="17504" y="323931"/>
                  </a:lnTo>
                  <a:lnTo>
                    <a:pt x="38040" y="363539"/>
                  </a:lnTo>
                  <a:lnTo>
                    <a:pt x="65239" y="398048"/>
                  </a:lnTo>
                  <a:lnTo>
                    <a:pt x="98204" y="426520"/>
                  </a:lnTo>
                  <a:lnTo>
                    <a:pt x="136039" y="448018"/>
                  </a:lnTo>
                  <a:lnTo>
                    <a:pt x="177850" y="461605"/>
                  </a:lnTo>
                  <a:lnTo>
                    <a:pt x="222740" y="466342"/>
                  </a:lnTo>
                  <a:lnTo>
                    <a:pt x="267630" y="461605"/>
                  </a:lnTo>
                  <a:lnTo>
                    <a:pt x="309440" y="448018"/>
                  </a:lnTo>
                  <a:lnTo>
                    <a:pt x="347276" y="426520"/>
                  </a:lnTo>
                  <a:lnTo>
                    <a:pt x="380241" y="398048"/>
                  </a:lnTo>
                  <a:lnTo>
                    <a:pt x="407439" y="363539"/>
                  </a:lnTo>
                  <a:lnTo>
                    <a:pt x="427976" y="323931"/>
                  </a:lnTo>
                  <a:lnTo>
                    <a:pt x="440955" y="280163"/>
                  </a:lnTo>
                  <a:lnTo>
                    <a:pt x="445480" y="233170"/>
                  </a:lnTo>
                  <a:lnTo>
                    <a:pt x="440955" y="186178"/>
                  </a:lnTo>
                  <a:lnTo>
                    <a:pt x="427976" y="142410"/>
                  </a:lnTo>
                  <a:lnTo>
                    <a:pt x="407439" y="102802"/>
                  </a:lnTo>
                  <a:lnTo>
                    <a:pt x="380241" y="68294"/>
                  </a:lnTo>
                  <a:lnTo>
                    <a:pt x="347276" y="39821"/>
                  </a:lnTo>
                  <a:lnTo>
                    <a:pt x="309440" y="18323"/>
                  </a:lnTo>
                  <a:lnTo>
                    <a:pt x="267630" y="4737"/>
                  </a:lnTo>
                  <a:lnTo>
                    <a:pt x="2227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49389" y="5261207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63347" y="4194906"/>
              <a:ext cx="1395730" cy="583565"/>
            </a:xfrm>
            <a:custGeom>
              <a:avLst/>
              <a:gdLst/>
              <a:ahLst/>
              <a:cxnLst/>
              <a:rect l="l" t="t" r="r" b="b"/>
              <a:pathLst>
                <a:path w="1395729" h="583564">
                  <a:moveTo>
                    <a:pt x="0" y="583385"/>
                  </a:moveTo>
                  <a:lnTo>
                    <a:pt x="139571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63779" y="4785200"/>
              <a:ext cx="1120140" cy="479425"/>
            </a:xfrm>
            <a:custGeom>
              <a:avLst/>
              <a:gdLst/>
              <a:ahLst/>
              <a:cxnLst/>
              <a:rect l="l" t="t" r="r" b="b"/>
              <a:pathLst>
                <a:path w="1120139" h="479425">
                  <a:moveTo>
                    <a:pt x="0" y="0"/>
                  </a:moveTo>
                  <a:lnTo>
                    <a:pt x="1119841" y="47908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77861" y="5005025"/>
              <a:ext cx="981710" cy="833119"/>
            </a:xfrm>
            <a:custGeom>
              <a:avLst/>
              <a:gdLst/>
              <a:ahLst/>
              <a:cxnLst/>
              <a:rect l="l" t="t" r="r" b="b"/>
              <a:pathLst>
                <a:path w="981710" h="833120">
                  <a:moveTo>
                    <a:pt x="0" y="0"/>
                  </a:moveTo>
                  <a:lnTo>
                    <a:pt x="981286" y="83259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700879" y="5345683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348038" y="3640262"/>
            <a:ext cx="1989455" cy="935355"/>
            <a:chOff x="1824037" y="3640261"/>
            <a:chExt cx="1989455" cy="935355"/>
          </a:xfrm>
        </p:grpSpPr>
        <p:sp>
          <p:nvSpPr>
            <p:cNvPr id="17" name="object 17"/>
            <p:cNvSpPr/>
            <p:nvPr/>
          </p:nvSpPr>
          <p:spPr>
            <a:xfrm>
              <a:off x="1828800" y="4104186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69" h="466725">
                  <a:moveTo>
                    <a:pt x="222740" y="0"/>
                  </a:moveTo>
                  <a:lnTo>
                    <a:pt x="177850" y="4737"/>
                  </a:lnTo>
                  <a:lnTo>
                    <a:pt x="136039" y="18323"/>
                  </a:lnTo>
                  <a:lnTo>
                    <a:pt x="98204" y="39822"/>
                  </a:lnTo>
                  <a:lnTo>
                    <a:pt x="65239" y="68294"/>
                  </a:lnTo>
                  <a:lnTo>
                    <a:pt x="38040" y="102803"/>
                  </a:lnTo>
                  <a:lnTo>
                    <a:pt x="17504" y="142411"/>
                  </a:lnTo>
                  <a:lnTo>
                    <a:pt x="4525" y="186179"/>
                  </a:lnTo>
                  <a:lnTo>
                    <a:pt x="0" y="233171"/>
                  </a:lnTo>
                  <a:lnTo>
                    <a:pt x="4525" y="280164"/>
                  </a:lnTo>
                  <a:lnTo>
                    <a:pt x="17504" y="323932"/>
                  </a:lnTo>
                  <a:lnTo>
                    <a:pt x="38040" y="363540"/>
                  </a:lnTo>
                  <a:lnTo>
                    <a:pt x="65239" y="398048"/>
                  </a:lnTo>
                  <a:lnTo>
                    <a:pt x="98204" y="426520"/>
                  </a:lnTo>
                  <a:lnTo>
                    <a:pt x="136039" y="448019"/>
                  </a:lnTo>
                  <a:lnTo>
                    <a:pt x="177850" y="461605"/>
                  </a:lnTo>
                  <a:lnTo>
                    <a:pt x="222740" y="466342"/>
                  </a:lnTo>
                  <a:lnTo>
                    <a:pt x="267630" y="461605"/>
                  </a:lnTo>
                  <a:lnTo>
                    <a:pt x="309440" y="448019"/>
                  </a:lnTo>
                  <a:lnTo>
                    <a:pt x="347276" y="426520"/>
                  </a:lnTo>
                  <a:lnTo>
                    <a:pt x="380241" y="398048"/>
                  </a:lnTo>
                  <a:lnTo>
                    <a:pt x="407439" y="363540"/>
                  </a:lnTo>
                  <a:lnTo>
                    <a:pt x="427976" y="323932"/>
                  </a:lnTo>
                  <a:lnTo>
                    <a:pt x="440955" y="280164"/>
                  </a:lnTo>
                  <a:lnTo>
                    <a:pt x="445480" y="233171"/>
                  </a:lnTo>
                  <a:lnTo>
                    <a:pt x="440955" y="186179"/>
                  </a:lnTo>
                  <a:lnTo>
                    <a:pt x="427976" y="142411"/>
                  </a:lnTo>
                  <a:lnTo>
                    <a:pt x="407439" y="102803"/>
                  </a:lnTo>
                  <a:lnTo>
                    <a:pt x="380241" y="68294"/>
                  </a:lnTo>
                  <a:lnTo>
                    <a:pt x="347276" y="39822"/>
                  </a:lnTo>
                  <a:lnTo>
                    <a:pt x="309440" y="18323"/>
                  </a:lnTo>
                  <a:lnTo>
                    <a:pt x="267630" y="4737"/>
                  </a:lnTo>
                  <a:lnTo>
                    <a:pt x="2227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28800" y="4104186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69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63236" y="3645024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0" y="0"/>
                  </a:moveTo>
                  <a:lnTo>
                    <a:pt x="177850" y="4737"/>
                  </a:lnTo>
                  <a:lnTo>
                    <a:pt x="136039" y="18323"/>
                  </a:lnTo>
                  <a:lnTo>
                    <a:pt x="98204" y="39822"/>
                  </a:lnTo>
                  <a:lnTo>
                    <a:pt x="65239" y="68294"/>
                  </a:lnTo>
                  <a:lnTo>
                    <a:pt x="38040" y="102803"/>
                  </a:lnTo>
                  <a:lnTo>
                    <a:pt x="17504" y="142411"/>
                  </a:lnTo>
                  <a:lnTo>
                    <a:pt x="4525" y="186179"/>
                  </a:lnTo>
                  <a:lnTo>
                    <a:pt x="0" y="233171"/>
                  </a:lnTo>
                  <a:lnTo>
                    <a:pt x="4525" y="280164"/>
                  </a:lnTo>
                  <a:lnTo>
                    <a:pt x="17504" y="323932"/>
                  </a:lnTo>
                  <a:lnTo>
                    <a:pt x="38040" y="363540"/>
                  </a:lnTo>
                  <a:lnTo>
                    <a:pt x="65239" y="398049"/>
                  </a:lnTo>
                  <a:lnTo>
                    <a:pt x="98204" y="426521"/>
                  </a:lnTo>
                  <a:lnTo>
                    <a:pt x="136039" y="448020"/>
                  </a:lnTo>
                  <a:lnTo>
                    <a:pt x="177850" y="461606"/>
                  </a:lnTo>
                  <a:lnTo>
                    <a:pt x="222740" y="466343"/>
                  </a:lnTo>
                  <a:lnTo>
                    <a:pt x="267630" y="461606"/>
                  </a:lnTo>
                  <a:lnTo>
                    <a:pt x="309440" y="448020"/>
                  </a:lnTo>
                  <a:lnTo>
                    <a:pt x="347276" y="426521"/>
                  </a:lnTo>
                  <a:lnTo>
                    <a:pt x="380241" y="398049"/>
                  </a:lnTo>
                  <a:lnTo>
                    <a:pt x="407439" y="363540"/>
                  </a:lnTo>
                  <a:lnTo>
                    <a:pt x="427976" y="323932"/>
                  </a:lnTo>
                  <a:lnTo>
                    <a:pt x="440955" y="280164"/>
                  </a:lnTo>
                  <a:lnTo>
                    <a:pt x="445480" y="233171"/>
                  </a:lnTo>
                  <a:lnTo>
                    <a:pt x="440955" y="186179"/>
                  </a:lnTo>
                  <a:lnTo>
                    <a:pt x="427976" y="142411"/>
                  </a:lnTo>
                  <a:lnTo>
                    <a:pt x="407439" y="102803"/>
                  </a:lnTo>
                  <a:lnTo>
                    <a:pt x="380241" y="68294"/>
                  </a:lnTo>
                  <a:lnTo>
                    <a:pt x="347276" y="39822"/>
                  </a:lnTo>
                  <a:lnTo>
                    <a:pt x="309440" y="18323"/>
                  </a:lnTo>
                  <a:lnTo>
                    <a:pt x="267630" y="4737"/>
                  </a:lnTo>
                  <a:lnTo>
                    <a:pt x="2227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63236" y="3645024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021078" y="3727195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516858" y="4602213"/>
            <a:ext cx="455295" cy="476250"/>
            <a:chOff x="3992857" y="4602213"/>
            <a:chExt cx="455295" cy="476250"/>
          </a:xfrm>
        </p:grpSpPr>
        <p:sp>
          <p:nvSpPr>
            <p:cNvPr id="23" name="object 23"/>
            <p:cNvSpPr/>
            <p:nvPr/>
          </p:nvSpPr>
          <p:spPr>
            <a:xfrm>
              <a:off x="3997619" y="4606975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1" y="0"/>
                  </a:moveTo>
                  <a:lnTo>
                    <a:pt x="177851" y="4737"/>
                  </a:lnTo>
                  <a:lnTo>
                    <a:pt x="136040" y="18323"/>
                  </a:lnTo>
                  <a:lnTo>
                    <a:pt x="98204" y="39821"/>
                  </a:lnTo>
                  <a:lnTo>
                    <a:pt x="65239" y="68294"/>
                  </a:lnTo>
                  <a:lnTo>
                    <a:pt x="38040" y="102803"/>
                  </a:lnTo>
                  <a:lnTo>
                    <a:pt x="17504" y="142410"/>
                  </a:lnTo>
                  <a:lnTo>
                    <a:pt x="4525" y="186179"/>
                  </a:lnTo>
                  <a:lnTo>
                    <a:pt x="0" y="233171"/>
                  </a:lnTo>
                  <a:lnTo>
                    <a:pt x="4525" y="280164"/>
                  </a:lnTo>
                  <a:lnTo>
                    <a:pt x="17504" y="323932"/>
                  </a:lnTo>
                  <a:lnTo>
                    <a:pt x="38040" y="363540"/>
                  </a:lnTo>
                  <a:lnTo>
                    <a:pt x="65239" y="398048"/>
                  </a:lnTo>
                  <a:lnTo>
                    <a:pt x="98204" y="426520"/>
                  </a:lnTo>
                  <a:lnTo>
                    <a:pt x="136040" y="448019"/>
                  </a:lnTo>
                  <a:lnTo>
                    <a:pt x="177851" y="461605"/>
                  </a:lnTo>
                  <a:lnTo>
                    <a:pt x="222741" y="466342"/>
                  </a:lnTo>
                  <a:lnTo>
                    <a:pt x="267631" y="461605"/>
                  </a:lnTo>
                  <a:lnTo>
                    <a:pt x="309442" y="448019"/>
                  </a:lnTo>
                  <a:lnTo>
                    <a:pt x="347277" y="426520"/>
                  </a:lnTo>
                  <a:lnTo>
                    <a:pt x="380242" y="398048"/>
                  </a:lnTo>
                  <a:lnTo>
                    <a:pt x="407441" y="363540"/>
                  </a:lnTo>
                  <a:lnTo>
                    <a:pt x="427977" y="323932"/>
                  </a:lnTo>
                  <a:lnTo>
                    <a:pt x="440956" y="280164"/>
                  </a:lnTo>
                  <a:lnTo>
                    <a:pt x="445481" y="233171"/>
                  </a:lnTo>
                  <a:lnTo>
                    <a:pt x="440956" y="186179"/>
                  </a:lnTo>
                  <a:lnTo>
                    <a:pt x="427977" y="142410"/>
                  </a:lnTo>
                  <a:lnTo>
                    <a:pt x="407441" y="102803"/>
                  </a:lnTo>
                  <a:lnTo>
                    <a:pt x="380242" y="68294"/>
                  </a:lnTo>
                  <a:lnTo>
                    <a:pt x="347277" y="39821"/>
                  </a:lnTo>
                  <a:lnTo>
                    <a:pt x="309442" y="18323"/>
                  </a:lnTo>
                  <a:lnTo>
                    <a:pt x="267631" y="4737"/>
                  </a:lnTo>
                  <a:lnTo>
                    <a:pt x="22274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97619" y="4606975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649109" y="4690364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459845" y="4547041"/>
            <a:ext cx="455295" cy="476250"/>
            <a:chOff x="4935844" y="4547041"/>
            <a:chExt cx="455295" cy="476250"/>
          </a:xfrm>
        </p:grpSpPr>
        <p:sp>
          <p:nvSpPr>
            <p:cNvPr id="27" name="object 27"/>
            <p:cNvSpPr/>
            <p:nvPr/>
          </p:nvSpPr>
          <p:spPr>
            <a:xfrm>
              <a:off x="4940607" y="4551804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1" y="0"/>
                  </a:moveTo>
                  <a:lnTo>
                    <a:pt x="177851" y="4737"/>
                  </a:lnTo>
                  <a:lnTo>
                    <a:pt x="136040" y="18323"/>
                  </a:lnTo>
                  <a:lnTo>
                    <a:pt x="98204" y="39821"/>
                  </a:lnTo>
                  <a:lnTo>
                    <a:pt x="65239" y="68294"/>
                  </a:lnTo>
                  <a:lnTo>
                    <a:pt x="38040" y="102802"/>
                  </a:lnTo>
                  <a:lnTo>
                    <a:pt x="17504" y="142410"/>
                  </a:lnTo>
                  <a:lnTo>
                    <a:pt x="4525" y="186178"/>
                  </a:lnTo>
                  <a:lnTo>
                    <a:pt x="0" y="233170"/>
                  </a:lnTo>
                  <a:lnTo>
                    <a:pt x="4525" y="280162"/>
                  </a:lnTo>
                  <a:lnTo>
                    <a:pt x="17504" y="323931"/>
                  </a:lnTo>
                  <a:lnTo>
                    <a:pt x="38040" y="363539"/>
                  </a:lnTo>
                  <a:lnTo>
                    <a:pt x="65239" y="398048"/>
                  </a:lnTo>
                  <a:lnTo>
                    <a:pt x="98204" y="426520"/>
                  </a:lnTo>
                  <a:lnTo>
                    <a:pt x="136040" y="448018"/>
                  </a:lnTo>
                  <a:lnTo>
                    <a:pt x="177851" y="461605"/>
                  </a:lnTo>
                  <a:lnTo>
                    <a:pt x="222741" y="466342"/>
                  </a:lnTo>
                  <a:lnTo>
                    <a:pt x="267631" y="461605"/>
                  </a:lnTo>
                  <a:lnTo>
                    <a:pt x="309442" y="448018"/>
                  </a:lnTo>
                  <a:lnTo>
                    <a:pt x="347277" y="426520"/>
                  </a:lnTo>
                  <a:lnTo>
                    <a:pt x="380242" y="398048"/>
                  </a:lnTo>
                  <a:lnTo>
                    <a:pt x="407441" y="363539"/>
                  </a:lnTo>
                  <a:lnTo>
                    <a:pt x="427977" y="323931"/>
                  </a:lnTo>
                  <a:lnTo>
                    <a:pt x="440956" y="280162"/>
                  </a:lnTo>
                  <a:lnTo>
                    <a:pt x="445481" y="233170"/>
                  </a:lnTo>
                  <a:lnTo>
                    <a:pt x="440956" y="186178"/>
                  </a:lnTo>
                  <a:lnTo>
                    <a:pt x="427977" y="142410"/>
                  </a:lnTo>
                  <a:lnTo>
                    <a:pt x="407441" y="102802"/>
                  </a:lnTo>
                  <a:lnTo>
                    <a:pt x="380242" y="68294"/>
                  </a:lnTo>
                  <a:lnTo>
                    <a:pt x="347277" y="39821"/>
                  </a:lnTo>
                  <a:lnTo>
                    <a:pt x="309442" y="18323"/>
                  </a:lnTo>
                  <a:lnTo>
                    <a:pt x="267631" y="4737"/>
                  </a:lnTo>
                  <a:lnTo>
                    <a:pt x="22274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940607" y="4551804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598448" y="463550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812896" y="5764718"/>
            <a:ext cx="455295" cy="476250"/>
            <a:chOff x="5288895" y="5764718"/>
            <a:chExt cx="455295" cy="476250"/>
          </a:xfrm>
        </p:grpSpPr>
        <p:sp>
          <p:nvSpPr>
            <p:cNvPr id="31" name="object 31"/>
            <p:cNvSpPr/>
            <p:nvPr/>
          </p:nvSpPr>
          <p:spPr>
            <a:xfrm>
              <a:off x="5293658" y="5769480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1" y="0"/>
                  </a:moveTo>
                  <a:lnTo>
                    <a:pt x="177851" y="4737"/>
                  </a:lnTo>
                  <a:lnTo>
                    <a:pt x="136040" y="18323"/>
                  </a:lnTo>
                  <a:lnTo>
                    <a:pt x="98204" y="39822"/>
                  </a:lnTo>
                  <a:lnTo>
                    <a:pt x="65239" y="68294"/>
                  </a:lnTo>
                  <a:lnTo>
                    <a:pt x="38040" y="102803"/>
                  </a:lnTo>
                  <a:lnTo>
                    <a:pt x="17504" y="142410"/>
                  </a:lnTo>
                  <a:lnTo>
                    <a:pt x="4525" y="186179"/>
                  </a:lnTo>
                  <a:lnTo>
                    <a:pt x="0" y="233171"/>
                  </a:lnTo>
                  <a:lnTo>
                    <a:pt x="4525" y="280163"/>
                  </a:lnTo>
                  <a:lnTo>
                    <a:pt x="17504" y="323932"/>
                  </a:lnTo>
                  <a:lnTo>
                    <a:pt x="38040" y="363539"/>
                  </a:lnTo>
                  <a:lnTo>
                    <a:pt x="65239" y="398048"/>
                  </a:lnTo>
                  <a:lnTo>
                    <a:pt x="98204" y="426520"/>
                  </a:lnTo>
                  <a:lnTo>
                    <a:pt x="136040" y="448019"/>
                  </a:lnTo>
                  <a:lnTo>
                    <a:pt x="177851" y="461605"/>
                  </a:lnTo>
                  <a:lnTo>
                    <a:pt x="222741" y="466342"/>
                  </a:lnTo>
                  <a:lnTo>
                    <a:pt x="267631" y="461605"/>
                  </a:lnTo>
                  <a:lnTo>
                    <a:pt x="309442" y="448019"/>
                  </a:lnTo>
                  <a:lnTo>
                    <a:pt x="347277" y="426520"/>
                  </a:lnTo>
                  <a:lnTo>
                    <a:pt x="380242" y="398048"/>
                  </a:lnTo>
                  <a:lnTo>
                    <a:pt x="407441" y="363539"/>
                  </a:lnTo>
                  <a:lnTo>
                    <a:pt x="427977" y="323932"/>
                  </a:lnTo>
                  <a:lnTo>
                    <a:pt x="440956" y="280163"/>
                  </a:lnTo>
                  <a:lnTo>
                    <a:pt x="445481" y="233171"/>
                  </a:lnTo>
                  <a:lnTo>
                    <a:pt x="440956" y="186179"/>
                  </a:lnTo>
                  <a:lnTo>
                    <a:pt x="427977" y="142410"/>
                  </a:lnTo>
                  <a:lnTo>
                    <a:pt x="407441" y="102803"/>
                  </a:lnTo>
                  <a:lnTo>
                    <a:pt x="380242" y="68294"/>
                  </a:lnTo>
                  <a:lnTo>
                    <a:pt x="347277" y="39822"/>
                  </a:lnTo>
                  <a:lnTo>
                    <a:pt x="309442" y="18323"/>
                  </a:lnTo>
                  <a:lnTo>
                    <a:pt x="267631" y="4737"/>
                  </a:lnTo>
                  <a:lnTo>
                    <a:pt x="22274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93658" y="5769480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945148" y="5851652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855556" y="3932617"/>
            <a:ext cx="455295" cy="476250"/>
            <a:chOff x="6331555" y="3932617"/>
            <a:chExt cx="455295" cy="476250"/>
          </a:xfrm>
        </p:grpSpPr>
        <p:sp>
          <p:nvSpPr>
            <p:cNvPr id="35" name="object 35"/>
            <p:cNvSpPr/>
            <p:nvPr/>
          </p:nvSpPr>
          <p:spPr>
            <a:xfrm>
              <a:off x="6336318" y="3937379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0" y="0"/>
                  </a:moveTo>
                  <a:lnTo>
                    <a:pt x="177850" y="4737"/>
                  </a:lnTo>
                  <a:lnTo>
                    <a:pt x="136039" y="18323"/>
                  </a:lnTo>
                  <a:lnTo>
                    <a:pt x="98204" y="39822"/>
                  </a:lnTo>
                  <a:lnTo>
                    <a:pt x="65239" y="68294"/>
                  </a:lnTo>
                  <a:lnTo>
                    <a:pt x="38040" y="102803"/>
                  </a:lnTo>
                  <a:lnTo>
                    <a:pt x="17504" y="142411"/>
                  </a:lnTo>
                  <a:lnTo>
                    <a:pt x="4525" y="186179"/>
                  </a:lnTo>
                  <a:lnTo>
                    <a:pt x="0" y="233172"/>
                  </a:lnTo>
                  <a:lnTo>
                    <a:pt x="4525" y="280164"/>
                  </a:lnTo>
                  <a:lnTo>
                    <a:pt x="17504" y="323932"/>
                  </a:lnTo>
                  <a:lnTo>
                    <a:pt x="38040" y="363540"/>
                  </a:lnTo>
                  <a:lnTo>
                    <a:pt x="65239" y="398048"/>
                  </a:lnTo>
                  <a:lnTo>
                    <a:pt x="98204" y="426520"/>
                  </a:lnTo>
                  <a:lnTo>
                    <a:pt x="136039" y="448019"/>
                  </a:lnTo>
                  <a:lnTo>
                    <a:pt x="177850" y="461605"/>
                  </a:lnTo>
                  <a:lnTo>
                    <a:pt x="222740" y="466342"/>
                  </a:lnTo>
                  <a:lnTo>
                    <a:pt x="267630" y="461605"/>
                  </a:lnTo>
                  <a:lnTo>
                    <a:pt x="309441" y="448019"/>
                  </a:lnTo>
                  <a:lnTo>
                    <a:pt x="347277" y="426520"/>
                  </a:lnTo>
                  <a:lnTo>
                    <a:pt x="380242" y="398048"/>
                  </a:lnTo>
                  <a:lnTo>
                    <a:pt x="407441" y="363540"/>
                  </a:lnTo>
                  <a:lnTo>
                    <a:pt x="427977" y="323932"/>
                  </a:lnTo>
                  <a:lnTo>
                    <a:pt x="440956" y="280164"/>
                  </a:lnTo>
                  <a:lnTo>
                    <a:pt x="445481" y="233172"/>
                  </a:lnTo>
                  <a:lnTo>
                    <a:pt x="440956" y="186179"/>
                  </a:lnTo>
                  <a:lnTo>
                    <a:pt x="427977" y="142411"/>
                  </a:lnTo>
                  <a:lnTo>
                    <a:pt x="407441" y="102803"/>
                  </a:lnTo>
                  <a:lnTo>
                    <a:pt x="380242" y="68294"/>
                  </a:lnTo>
                  <a:lnTo>
                    <a:pt x="347277" y="39822"/>
                  </a:lnTo>
                  <a:lnTo>
                    <a:pt x="309441" y="18323"/>
                  </a:lnTo>
                  <a:lnTo>
                    <a:pt x="267630" y="4737"/>
                  </a:lnTo>
                  <a:lnTo>
                    <a:pt x="2227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336318" y="3937379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000508" y="4019804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802859" y="5026351"/>
            <a:ext cx="455295" cy="476250"/>
            <a:chOff x="6278858" y="5026351"/>
            <a:chExt cx="455295" cy="476250"/>
          </a:xfrm>
        </p:grpSpPr>
        <p:sp>
          <p:nvSpPr>
            <p:cNvPr id="39" name="object 39"/>
            <p:cNvSpPr/>
            <p:nvPr/>
          </p:nvSpPr>
          <p:spPr>
            <a:xfrm>
              <a:off x="6283620" y="5031113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1" y="0"/>
                  </a:moveTo>
                  <a:lnTo>
                    <a:pt x="177851" y="4737"/>
                  </a:lnTo>
                  <a:lnTo>
                    <a:pt x="136040" y="18323"/>
                  </a:lnTo>
                  <a:lnTo>
                    <a:pt x="98204" y="39821"/>
                  </a:lnTo>
                  <a:lnTo>
                    <a:pt x="65239" y="68294"/>
                  </a:lnTo>
                  <a:lnTo>
                    <a:pt x="38040" y="102803"/>
                  </a:lnTo>
                  <a:lnTo>
                    <a:pt x="17504" y="142410"/>
                  </a:lnTo>
                  <a:lnTo>
                    <a:pt x="4525" y="186179"/>
                  </a:lnTo>
                  <a:lnTo>
                    <a:pt x="0" y="233171"/>
                  </a:lnTo>
                  <a:lnTo>
                    <a:pt x="4525" y="280164"/>
                  </a:lnTo>
                  <a:lnTo>
                    <a:pt x="17504" y="323932"/>
                  </a:lnTo>
                  <a:lnTo>
                    <a:pt x="38040" y="363540"/>
                  </a:lnTo>
                  <a:lnTo>
                    <a:pt x="65239" y="398048"/>
                  </a:lnTo>
                  <a:lnTo>
                    <a:pt x="98204" y="426520"/>
                  </a:lnTo>
                  <a:lnTo>
                    <a:pt x="136040" y="448019"/>
                  </a:lnTo>
                  <a:lnTo>
                    <a:pt x="177851" y="461605"/>
                  </a:lnTo>
                  <a:lnTo>
                    <a:pt x="222741" y="466342"/>
                  </a:lnTo>
                  <a:lnTo>
                    <a:pt x="267631" y="461605"/>
                  </a:lnTo>
                  <a:lnTo>
                    <a:pt x="309442" y="448019"/>
                  </a:lnTo>
                  <a:lnTo>
                    <a:pt x="347277" y="426520"/>
                  </a:lnTo>
                  <a:lnTo>
                    <a:pt x="380242" y="398048"/>
                  </a:lnTo>
                  <a:lnTo>
                    <a:pt x="407441" y="363540"/>
                  </a:lnTo>
                  <a:lnTo>
                    <a:pt x="427977" y="323932"/>
                  </a:lnTo>
                  <a:lnTo>
                    <a:pt x="440956" y="280164"/>
                  </a:lnTo>
                  <a:lnTo>
                    <a:pt x="445481" y="233171"/>
                  </a:lnTo>
                  <a:lnTo>
                    <a:pt x="440956" y="186179"/>
                  </a:lnTo>
                  <a:lnTo>
                    <a:pt x="427977" y="142410"/>
                  </a:lnTo>
                  <a:lnTo>
                    <a:pt x="407441" y="102803"/>
                  </a:lnTo>
                  <a:lnTo>
                    <a:pt x="380242" y="68294"/>
                  </a:lnTo>
                  <a:lnTo>
                    <a:pt x="347277" y="39821"/>
                  </a:lnTo>
                  <a:lnTo>
                    <a:pt x="309442" y="18323"/>
                  </a:lnTo>
                  <a:lnTo>
                    <a:pt x="267631" y="4737"/>
                  </a:lnTo>
                  <a:lnTo>
                    <a:pt x="22274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283620" y="5031113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928763" y="5114035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223061" y="6723724"/>
            <a:ext cx="186055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0"/>
              </a:lnSpc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orbel"/>
                <a:cs typeface="Corbel"/>
              </a:rPr>
              <a:pPr marL="38100">
                <a:lnSpc>
                  <a:spcPts val="950"/>
                </a:lnSpc>
              </a:pPr>
              <a:t>11</a:t>
            </a:fld>
            <a:endParaRPr sz="900">
              <a:latin typeface="Corbel"/>
              <a:cs typeface="Corbe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752182" y="3586988"/>
            <a:ext cx="956944" cy="900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spc="-85" dirty="0">
                <a:latin typeface="Cambria Math"/>
                <a:cs typeface="Cambria Math"/>
              </a:rPr>
              <a:t>𝑘</a:t>
            </a:r>
            <a:r>
              <a:rPr lang="en-US" sz="2700" spc="-127" baseline="-15432" dirty="0">
                <a:latin typeface="Cambria Math"/>
                <a:cs typeface="Cambria Math"/>
              </a:rPr>
              <a:t>A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9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</a:t>
            </a:r>
          </a:p>
          <a:p>
            <a:pPr marR="49530" algn="r">
              <a:spcBef>
                <a:spcPts val="1845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dirty="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357400" y="5805932"/>
            <a:ext cx="967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spc="170" dirty="0">
                <a:latin typeface="Cambria Math"/>
                <a:cs typeface="Cambria Math"/>
              </a:rPr>
              <a:t>𝑘</a:t>
            </a:r>
            <a:r>
              <a:rPr lang="en-US" sz="2700" spc="254" baseline="-15432" dirty="0">
                <a:latin typeface="Cambria Math"/>
                <a:cs typeface="Cambria Math"/>
              </a:rPr>
              <a:t>C</a:t>
            </a:r>
            <a:r>
              <a:rPr sz="2700" spc="555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9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3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686869" y="4028947"/>
            <a:ext cx="98679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spc="385" dirty="0">
                <a:latin typeface="Cambria Math"/>
                <a:cs typeface="Cambria Math"/>
              </a:rPr>
              <a:t>𝑘</a:t>
            </a:r>
            <a:r>
              <a:rPr lang="en-US" sz="2700" spc="577" baseline="-15432" dirty="0">
                <a:latin typeface="Cambria Math"/>
                <a:cs typeface="Cambria Math"/>
              </a:rPr>
              <a:t>D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9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7" y="347471"/>
            <a:ext cx="7757159" cy="551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2116709" y="1348740"/>
                <a:ext cx="7926705" cy="4517390"/>
              </a:xfrm>
              <a:prstGeom prst="rect">
                <a:avLst/>
              </a:prstGeom>
            </p:spPr>
            <p:txBody>
              <a:bodyPr vert="horz" wrap="square" lIns="0" tIns="33655" rIns="0" bIns="0" rtlCol="0">
                <a:spAutoFit/>
              </a:bodyPr>
              <a:lstStyle/>
              <a:p>
                <a:pPr marL="358140" marR="412750" indent="-320040">
                  <a:lnSpc>
                    <a:spcPts val="3790"/>
                  </a:lnSpc>
                  <a:spcBef>
                    <a:spcPts val="265"/>
                  </a:spcBef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lang="en-US" sz="3200" dirty="0">
                    <a:latin typeface="Calibri"/>
                    <a:cs typeface="Calibri"/>
                  </a:rPr>
                  <a:t>Node </a:t>
                </a:r>
                <a:r>
                  <a:rPr lang="en-US" sz="3200" spc="-10" dirty="0">
                    <a:latin typeface="Calibri"/>
                    <a:cs typeface="Calibri"/>
                  </a:rPr>
                  <a:t>degree counts </a:t>
                </a:r>
                <a:r>
                  <a:rPr lang="en-US" sz="3200" dirty="0">
                    <a:latin typeface="Calibri"/>
                    <a:cs typeface="Calibri"/>
                  </a:rPr>
                  <a:t>the neighboring nodes </a:t>
                </a:r>
                <a:r>
                  <a:rPr lang="en-US" sz="3200" spc="-710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solidFill>
                      <a:srgbClr val="C00000"/>
                    </a:solidFill>
                    <a:latin typeface="Calibri"/>
                    <a:cs typeface="Calibri"/>
                  </a:rPr>
                  <a:t>without </a:t>
                </a:r>
                <a:r>
                  <a:rPr lang="en-US" sz="3200" spc="-5" dirty="0">
                    <a:solidFill>
                      <a:srgbClr val="C00000"/>
                    </a:solidFill>
                    <a:latin typeface="Calibri"/>
                    <a:cs typeface="Calibri"/>
                  </a:rPr>
                  <a:t>capturing</a:t>
                </a:r>
                <a:r>
                  <a:rPr lang="en-US" sz="3200" spc="5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spc="-5" dirty="0">
                    <a:solidFill>
                      <a:srgbClr val="C00000"/>
                    </a:solidFill>
                    <a:latin typeface="Calibri"/>
                    <a:cs typeface="Calibri"/>
                  </a:rPr>
                  <a:t>their</a:t>
                </a:r>
                <a:r>
                  <a:rPr lang="en-US" sz="3200" spc="-10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spc="-5" dirty="0">
                    <a:solidFill>
                      <a:srgbClr val="C00000"/>
                    </a:solidFill>
                    <a:latin typeface="Calibri"/>
                    <a:cs typeface="Calibri"/>
                  </a:rPr>
                  <a:t>importance.</a:t>
                </a:r>
                <a:endParaRPr lang="en-US" sz="3200" dirty="0">
                  <a:latin typeface="Calibri"/>
                  <a:cs typeface="Calibri"/>
                </a:endParaRPr>
              </a:p>
              <a:p>
                <a:pPr marL="358140" marR="30480" indent="-320040">
                  <a:lnSpc>
                    <a:spcPts val="3790"/>
                  </a:lnSpc>
                  <a:spcBef>
                    <a:spcPts val="125"/>
                  </a:spcBef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lang="en-US" sz="3200" dirty="0">
                    <a:solidFill>
                      <a:srgbClr val="008000"/>
                    </a:solidFill>
                    <a:latin typeface="Calibri"/>
                    <a:cs typeface="Calibri"/>
                  </a:rPr>
                  <a:t>Node</a:t>
                </a:r>
                <a:r>
                  <a:rPr lang="en-US" sz="3200" spc="-10" dirty="0">
                    <a:solidFill>
                      <a:srgbClr val="008000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spc="-15" dirty="0">
                    <a:solidFill>
                      <a:srgbClr val="008000"/>
                    </a:solidFill>
                    <a:latin typeface="Calibri"/>
                    <a:cs typeface="Calibri"/>
                  </a:rPr>
                  <a:t>centrality</a:t>
                </a:r>
                <a:r>
                  <a:rPr lang="en-US" sz="3200" spc="-5" dirty="0">
                    <a:solidFill>
                      <a:srgbClr val="008000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3200" i="1" spc="-1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ar-AE" sz="3200" b="0" i="1" spc="-10" smtClean="0">
                            <a:latin typeface="Cambria Math" panose="02040503050406030204" pitchFamily="18" charset="0"/>
                            <a:cs typeface="Calibri"/>
                          </a:rPr>
                          <m:t>𝑐</m:t>
                        </m:r>
                      </m:e>
                      <m:sub>
                        <m:r>
                          <a:rPr lang="ar-AE" sz="3200" b="0" i="1" spc="-10" smtClean="0">
                            <a:latin typeface="Cambria Math" panose="02040503050406030204" pitchFamily="18" charset="0"/>
                            <a:cs typeface="Calibri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ar-AE" sz="3450" spc="600" baseline="-15700" dirty="0">
                    <a:latin typeface="Cambria Math"/>
                    <a:cs typeface="Cambria Math"/>
                  </a:rPr>
                  <a:t> </a:t>
                </a:r>
                <a:r>
                  <a:rPr lang="en-US" sz="3200" spc="-35" dirty="0">
                    <a:latin typeface="Calibri"/>
                    <a:cs typeface="Calibri"/>
                  </a:rPr>
                  <a:t>takes</a:t>
                </a:r>
                <a:r>
                  <a:rPr lang="en-US" sz="3200" dirty="0">
                    <a:latin typeface="Calibri"/>
                    <a:cs typeface="Calibri"/>
                  </a:rPr>
                  <a:t> the</a:t>
                </a:r>
                <a:r>
                  <a:rPr lang="en-US" sz="3200" spc="-5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solidFill>
                      <a:srgbClr val="C00000"/>
                    </a:solidFill>
                    <a:latin typeface="Calibri"/>
                    <a:cs typeface="Calibri"/>
                  </a:rPr>
                  <a:t>node</a:t>
                </a:r>
                <a:r>
                  <a:rPr lang="en-US" sz="3200" spc="-10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spc="-5" dirty="0">
                    <a:solidFill>
                      <a:srgbClr val="C00000"/>
                    </a:solidFill>
                    <a:latin typeface="Calibri"/>
                    <a:cs typeface="Calibri"/>
                  </a:rPr>
                  <a:t>importance </a:t>
                </a:r>
                <a:r>
                  <a:rPr lang="en-US" sz="3200" spc="-710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solidFill>
                      <a:srgbClr val="C00000"/>
                    </a:solidFill>
                    <a:latin typeface="Calibri"/>
                    <a:cs typeface="Calibri"/>
                  </a:rPr>
                  <a:t>in a</a:t>
                </a:r>
                <a:r>
                  <a:rPr lang="en-US" sz="3200" spc="5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spc="-15" dirty="0">
                    <a:solidFill>
                      <a:srgbClr val="C00000"/>
                    </a:solidFill>
                    <a:latin typeface="Calibri"/>
                    <a:cs typeface="Calibri"/>
                  </a:rPr>
                  <a:t>graph</a:t>
                </a:r>
                <a:r>
                  <a:rPr lang="en-US" sz="3200" spc="5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spc="-15" dirty="0">
                    <a:latin typeface="Calibri"/>
                    <a:cs typeface="Calibri"/>
                  </a:rPr>
                  <a:t>into</a:t>
                </a:r>
                <a:r>
                  <a:rPr lang="en-US" sz="3200" spc="-5" dirty="0">
                    <a:latin typeface="Calibri"/>
                    <a:cs typeface="Calibri"/>
                  </a:rPr>
                  <a:t> </a:t>
                </a:r>
                <a:r>
                  <a:rPr lang="en-US" sz="3200" spc="-10" dirty="0">
                    <a:latin typeface="Calibri"/>
                    <a:cs typeface="Calibri"/>
                  </a:rPr>
                  <a:t>account</a:t>
                </a:r>
                <a:endParaRPr lang="en-US" sz="3200" dirty="0">
                  <a:latin typeface="Calibri"/>
                  <a:cs typeface="Calibri"/>
                </a:endParaRPr>
              </a:p>
              <a:p>
                <a:pPr marL="358140" indent="-320040">
                  <a:lnSpc>
                    <a:spcPts val="3795"/>
                  </a:lnSpc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lang="en-US" sz="3200" b="1" spc="-20" dirty="0">
                    <a:latin typeface="Calibri"/>
                    <a:cs typeface="Calibri"/>
                  </a:rPr>
                  <a:t>Different</a:t>
                </a:r>
                <a:r>
                  <a:rPr lang="en-US" sz="3200" b="1" spc="-5" dirty="0">
                    <a:latin typeface="Calibri"/>
                    <a:cs typeface="Calibri"/>
                  </a:rPr>
                  <a:t> </a:t>
                </a:r>
                <a:r>
                  <a:rPr lang="en-US" sz="3200" b="1" spc="-35" dirty="0">
                    <a:latin typeface="Calibri"/>
                    <a:cs typeface="Calibri"/>
                  </a:rPr>
                  <a:t>ways</a:t>
                </a:r>
                <a:r>
                  <a:rPr lang="en-US" sz="3200" b="1" spc="-5" dirty="0">
                    <a:latin typeface="Calibri"/>
                    <a:cs typeface="Calibri"/>
                  </a:rPr>
                  <a:t> </a:t>
                </a:r>
                <a:r>
                  <a:rPr lang="en-US" sz="3200" b="1" spc="-15" dirty="0">
                    <a:latin typeface="Calibri"/>
                    <a:cs typeface="Calibri"/>
                  </a:rPr>
                  <a:t>to</a:t>
                </a:r>
                <a:r>
                  <a:rPr lang="en-US" sz="3200" b="1" dirty="0">
                    <a:latin typeface="Calibri"/>
                    <a:cs typeface="Calibri"/>
                  </a:rPr>
                  <a:t> </a:t>
                </a:r>
                <a:r>
                  <a:rPr lang="en-US" sz="3200" b="1" spc="-5" dirty="0">
                    <a:latin typeface="Calibri"/>
                    <a:cs typeface="Calibri"/>
                  </a:rPr>
                  <a:t>model</a:t>
                </a:r>
                <a:r>
                  <a:rPr lang="en-US" sz="3200" b="1" dirty="0">
                    <a:latin typeface="Calibri"/>
                    <a:cs typeface="Calibri"/>
                  </a:rPr>
                  <a:t> </a:t>
                </a:r>
                <a:r>
                  <a:rPr lang="en-US" sz="3200" b="1" spc="-5" dirty="0">
                    <a:latin typeface="Calibri"/>
                    <a:cs typeface="Calibri"/>
                  </a:rPr>
                  <a:t>importance:</a:t>
                </a:r>
                <a:endParaRPr lang="en-US" sz="3200" dirty="0">
                  <a:latin typeface="Calibri"/>
                  <a:cs typeface="Calibri"/>
                </a:endParaRPr>
              </a:p>
              <a:p>
                <a:pPr marL="650875" lvl="1" indent="-274955">
                  <a:spcBef>
                    <a:spcPts val="640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50875" algn="l"/>
                  </a:tabLst>
                </a:pPr>
                <a:r>
                  <a:rPr lang="en-US" sz="2800" spc="-15" dirty="0">
                    <a:latin typeface="Calibri"/>
                    <a:cs typeface="Calibri"/>
                  </a:rPr>
                  <a:t>Engienvector</a:t>
                </a:r>
                <a:r>
                  <a:rPr lang="en-US" sz="2800" spc="-5" dirty="0">
                    <a:latin typeface="Calibri"/>
                    <a:cs typeface="Calibri"/>
                  </a:rPr>
                  <a:t> </a:t>
                </a:r>
                <a:r>
                  <a:rPr lang="en-US" sz="2800" spc="-15" dirty="0">
                    <a:latin typeface="Calibri"/>
                    <a:cs typeface="Calibri"/>
                  </a:rPr>
                  <a:t>centrality</a:t>
                </a:r>
                <a:endParaRPr lang="en-US" sz="2800" dirty="0">
                  <a:latin typeface="Calibri"/>
                  <a:cs typeface="Calibri"/>
                </a:endParaRPr>
              </a:p>
              <a:p>
                <a:pPr marL="650875" lvl="1" indent="-274955">
                  <a:spcBef>
                    <a:spcPts val="650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50875" algn="l"/>
                  </a:tabLst>
                </a:pPr>
                <a:r>
                  <a:rPr lang="en-US" sz="2800" spc="-10" dirty="0">
                    <a:latin typeface="Calibri"/>
                    <a:cs typeface="Calibri"/>
                  </a:rPr>
                  <a:t>Betweenness </a:t>
                </a:r>
                <a:r>
                  <a:rPr lang="en-US" sz="2800" spc="-15" dirty="0">
                    <a:latin typeface="Calibri"/>
                    <a:cs typeface="Calibri"/>
                  </a:rPr>
                  <a:t>centrality</a:t>
                </a:r>
                <a:endParaRPr lang="en-US" sz="2800" dirty="0">
                  <a:latin typeface="Calibri"/>
                  <a:cs typeface="Calibri"/>
                </a:endParaRPr>
              </a:p>
              <a:p>
                <a:pPr marL="650875" lvl="1" indent="-274955">
                  <a:spcBef>
                    <a:spcPts val="740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50875" algn="l"/>
                  </a:tabLst>
                </a:pPr>
                <a:r>
                  <a:rPr lang="en-US" sz="2800" spc="-5" dirty="0">
                    <a:latin typeface="Calibri"/>
                    <a:cs typeface="Calibri"/>
                  </a:rPr>
                  <a:t>Closeness</a:t>
                </a:r>
                <a:r>
                  <a:rPr lang="en-US" sz="2800" dirty="0">
                    <a:latin typeface="Calibri"/>
                    <a:cs typeface="Calibri"/>
                  </a:rPr>
                  <a:t> </a:t>
                </a:r>
                <a:r>
                  <a:rPr lang="en-US" sz="2800" spc="-15" dirty="0">
                    <a:latin typeface="Calibri"/>
                    <a:cs typeface="Calibri"/>
                  </a:rPr>
                  <a:t>centrality</a:t>
                </a:r>
                <a:endParaRPr lang="en-US" sz="2800" dirty="0">
                  <a:latin typeface="Calibri"/>
                  <a:cs typeface="Calibri"/>
                </a:endParaRPr>
              </a:p>
              <a:p>
                <a:pPr marL="650875" lvl="1" indent="-274955">
                  <a:spcBef>
                    <a:spcPts val="650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50875" algn="l"/>
                  </a:tabLst>
                </a:pPr>
                <a:r>
                  <a:rPr lang="en-US" sz="2800" spc="-5" dirty="0">
                    <a:latin typeface="Calibri"/>
                    <a:cs typeface="Calibri"/>
                  </a:rPr>
                  <a:t>and </a:t>
                </a:r>
                <a:r>
                  <a:rPr lang="en-US" sz="2800" spc="-15" dirty="0">
                    <a:latin typeface="Calibri"/>
                    <a:cs typeface="Calibri"/>
                  </a:rPr>
                  <a:t>many others…</a:t>
                </a:r>
                <a:endParaRPr sz="28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709" y="1348740"/>
                <a:ext cx="7926705" cy="4517390"/>
              </a:xfrm>
              <a:prstGeom prst="rect">
                <a:avLst/>
              </a:prstGeom>
              <a:blipFill>
                <a:blip r:embed="rId5"/>
                <a:stretch>
                  <a:fillRect l="-1768" t="-2024" r="-3382" b="-4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/>
          <p:nvPr/>
        </p:nvSpPr>
        <p:spPr>
          <a:xfrm>
            <a:off x="10223061" y="6723724"/>
            <a:ext cx="186055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0"/>
              </a:lnSpc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orbel"/>
                <a:cs typeface="Corbel"/>
              </a:rPr>
              <a:pPr marL="38100">
                <a:lnSpc>
                  <a:spcPts val="950"/>
                </a:lnSpc>
              </a:pPr>
              <a:t>12</a:t>
            </a:fld>
            <a:endParaRPr sz="9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1"/>
            <a:ext cx="4584192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252366"/>
            <a:ext cx="7774940" cy="249237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20" dirty="0">
                <a:solidFill>
                  <a:srgbClr val="60B5CC"/>
                </a:solidFill>
                <a:latin typeface="Calibri"/>
                <a:cs typeface="Calibri"/>
              </a:rPr>
              <a:t>Eigenvector</a:t>
            </a: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60B5CC"/>
                </a:solidFill>
                <a:latin typeface="Calibri"/>
                <a:cs typeface="Calibri"/>
              </a:rPr>
              <a:t>centrality:</a:t>
            </a:r>
            <a:endParaRPr sz="3200">
              <a:latin typeface="Calibri"/>
              <a:cs typeface="Calibri"/>
            </a:endParaRPr>
          </a:p>
          <a:p>
            <a:pPr marL="625475" marR="5080" lvl="1" indent="-274320">
              <a:lnSpc>
                <a:spcPct val="100699"/>
              </a:lnSpc>
              <a:spcBef>
                <a:spcPts val="6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node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𝑣</a:t>
            </a:r>
            <a:r>
              <a:rPr sz="2800" spc="9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important</a:t>
            </a:r>
            <a:r>
              <a:rPr sz="2800" spc="-5" dirty="0">
                <a:latin typeface="Calibri"/>
                <a:cs typeface="Calibri"/>
              </a:rPr>
              <a:t> if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surrounded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by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important </a:t>
            </a:r>
            <a:r>
              <a:rPr sz="2800" spc="-6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neighboring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nodes</a:t>
            </a:r>
            <a:r>
              <a:rPr sz="2800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𝑢</a:t>
            </a:r>
            <a:r>
              <a:rPr sz="2800" spc="23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∈</a:t>
            </a:r>
            <a:r>
              <a:rPr sz="2800" spc="160" dirty="0">
                <a:latin typeface="Cambria Math"/>
                <a:cs typeface="Cambria Math"/>
              </a:rPr>
              <a:t> </a:t>
            </a:r>
            <a:r>
              <a:rPr sz="2800" spc="25" dirty="0">
                <a:latin typeface="Cambria Math"/>
                <a:cs typeface="Cambria Math"/>
              </a:rPr>
              <a:t>𝑁(𝑣)</a:t>
            </a:r>
            <a:r>
              <a:rPr sz="2800" spc="25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625475" marR="159385" lvl="1" indent="-274320">
              <a:lnSpc>
                <a:spcPct val="101400"/>
              </a:lnSpc>
              <a:spcBef>
                <a:spcPts val="60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5" dirty="0">
                <a:latin typeface="Calibri"/>
                <a:cs typeface="Calibri"/>
              </a:rPr>
              <a:t>We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centrality</a:t>
            </a:r>
            <a:r>
              <a:rPr sz="2800" spc="-5" dirty="0">
                <a:latin typeface="Calibri"/>
                <a:cs typeface="Calibri"/>
              </a:rPr>
              <a:t> 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𝑣</a:t>
            </a:r>
            <a:r>
              <a:rPr sz="2800" spc="10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8000"/>
                </a:solidFill>
                <a:latin typeface="Calibri"/>
                <a:cs typeface="Calibri"/>
              </a:rPr>
              <a:t>the</a:t>
            </a:r>
            <a:r>
              <a:rPr sz="2800" spc="-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8000"/>
                </a:solidFill>
                <a:latin typeface="Calibri"/>
                <a:cs typeface="Calibri"/>
              </a:rPr>
              <a:t>sum</a:t>
            </a:r>
            <a:r>
              <a:rPr sz="2800" spc="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8000"/>
                </a:solidFill>
                <a:latin typeface="Calibri"/>
                <a:cs typeface="Calibri"/>
              </a:rPr>
              <a:t>of </a:t>
            </a:r>
            <a:r>
              <a:rPr sz="2800" spc="-6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8000"/>
                </a:solidFill>
                <a:latin typeface="Calibri"/>
                <a:cs typeface="Calibri"/>
              </a:rPr>
              <a:t>the</a:t>
            </a:r>
            <a:r>
              <a:rPr sz="2800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8000"/>
                </a:solidFill>
                <a:latin typeface="Calibri"/>
                <a:cs typeface="Calibri"/>
              </a:rPr>
              <a:t>centrality</a:t>
            </a:r>
            <a:r>
              <a:rPr sz="2800" spc="-5" dirty="0">
                <a:solidFill>
                  <a:srgbClr val="008000"/>
                </a:solidFill>
                <a:latin typeface="Calibri"/>
                <a:cs typeface="Calibri"/>
              </a:rPr>
              <a:t> of</a:t>
            </a:r>
            <a:r>
              <a:rPr sz="28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8000"/>
                </a:solidFill>
                <a:latin typeface="Calibri"/>
                <a:cs typeface="Calibri"/>
              </a:rPr>
              <a:t>neighboring nodes</a:t>
            </a:r>
            <a:r>
              <a:rPr sz="2800" spc="-5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23061" y="6723724"/>
            <a:ext cx="186055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0"/>
              </a:lnSpc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orbel"/>
                <a:cs typeface="Corbel"/>
              </a:rPr>
              <a:pPr marL="38100">
                <a:lnSpc>
                  <a:spcPts val="950"/>
                </a:lnSpc>
              </a:pPr>
              <a:t>13</a:t>
            </a:fld>
            <a:endParaRPr sz="900">
              <a:latin typeface="Corbel"/>
              <a:cs typeface="Corbe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80564" y="5039867"/>
            <a:ext cx="7465695" cy="1179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66670">
              <a:lnSpc>
                <a:spcPts val="237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𝜆</a:t>
            </a:r>
            <a:r>
              <a:rPr sz="2000" spc="135" dirty="0">
                <a:latin typeface="Cambria Math"/>
                <a:cs typeface="Cambria Math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some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positive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constant</a:t>
            </a:r>
            <a:endParaRPr sz="2000">
              <a:latin typeface="Arial"/>
              <a:cs typeface="Arial"/>
            </a:endParaRPr>
          </a:p>
          <a:p>
            <a:pPr marL="287020" marR="5080" indent="-274320">
              <a:lnSpc>
                <a:spcPts val="3379"/>
              </a:lnSpc>
              <a:spcBef>
                <a:spcPts val="55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  <a:tab pos="3585210" algn="l"/>
              </a:tabLst>
            </a:pPr>
            <a:r>
              <a:rPr sz="2800" spc="-5" dirty="0">
                <a:latin typeface="Calibri"/>
                <a:cs typeface="Calibri"/>
              </a:rPr>
              <a:t>Notice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above	equation </a:t>
            </a:r>
            <a:r>
              <a:rPr sz="2800" spc="-5" dirty="0">
                <a:latin typeface="Calibri"/>
                <a:cs typeface="Calibri"/>
              </a:rPr>
              <a:t>models </a:t>
            </a:r>
            <a:r>
              <a:rPr sz="2800" spc="-15" dirty="0">
                <a:latin typeface="Calibri"/>
                <a:cs typeface="Calibri"/>
              </a:rPr>
              <a:t>centrality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recursive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0000FF"/>
                </a:solidFill>
                <a:latin typeface="Calibri"/>
                <a:cs typeface="Calibri"/>
              </a:rPr>
              <a:t>manner</a:t>
            </a:r>
            <a:r>
              <a:rPr sz="2800" spc="-45" dirty="0">
                <a:latin typeface="Calibri"/>
                <a:cs typeface="Calibri"/>
              </a:rPr>
              <a:t>.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How </a:t>
            </a:r>
            <a:r>
              <a:rPr sz="2800" dirty="0">
                <a:latin typeface="Calibri"/>
                <a:cs typeface="Calibri"/>
              </a:rPr>
              <a:t>do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solve </a:t>
            </a:r>
            <a:r>
              <a:rPr sz="2800" spc="-5" dirty="0">
                <a:latin typeface="Calibri"/>
                <a:cs typeface="Calibri"/>
              </a:rPr>
              <a:t>it?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67C665A4-EAE4-4A00-B8FC-4EC7616ACE1A}"/>
              </a:ext>
            </a:extLst>
          </p:cNvPr>
          <p:cNvSpPr txBox="1"/>
          <p:nvPr/>
        </p:nvSpPr>
        <p:spPr>
          <a:xfrm>
            <a:off x="5118227" y="3908044"/>
            <a:ext cx="637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4200" baseline="-41666" dirty="0">
                <a:solidFill>
                  <a:srgbClr val="0000FF"/>
                </a:solidFill>
                <a:latin typeface="Cambria Math"/>
                <a:cs typeface="Cambria Math"/>
              </a:rPr>
              <a:t>=</a:t>
            </a:r>
            <a:r>
              <a:rPr sz="4200" spc="120" baseline="-41666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786BDA54-6DED-401B-A619-40D245CEAC93}"/>
              </a:ext>
            </a:extLst>
          </p:cNvPr>
          <p:cNvSpPr/>
          <p:nvPr/>
        </p:nvSpPr>
        <p:spPr>
          <a:xfrm>
            <a:off x="5519928" y="4431356"/>
            <a:ext cx="203200" cy="25400"/>
          </a:xfrm>
          <a:custGeom>
            <a:avLst/>
            <a:gdLst/>
            <a:ahLst/>
            <a:cxnLst/>
            <a:rect l="l" t="t" r="r" b="b"/>
            <a:pathLst>
              <a:path w="203200" h="25400">
                <a:moveTo>
                  <a:pt x="203200" y="0"/>
                </a:moveTo>
                <a:lnTo>
                  <a:pt x="0" y="0"/>
                </a:lnTo>
                <a:lnTo>
                  <a:pt x="0" y="25400"/>
                </a:lnTo>
                <a:lnTo>
                  <a:pt x="203200" y="25400"/>
                </a:lnTo>
                <a:lnTo>
                  <a:pt x="2032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3F950AFD-1608-4F3E-B1F8-62B6803E94DA}"/>
              </a:ext>
            </a:extLst>
          </p:cNvPr>
          <p:cNvSpPr txBox="1"/>
          <p:nvPr/>
        </p:nvSpPr>
        <p:spPr>
          <a:xfrm>
            <a:off x="5510847" y="4414011"/>
            <a:ext cx="2095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0000FF"/>
                </a:solidFill>
                <a:latin typeface="Cambria Math"/>
                <a:cs typeface="Cambria Math"/>
              </a:rPr>
              <a:t>𝜆</a:t>
            </a:r>
            <a:endParaRPr sz="280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375F0BB-30AB-444B-912A-59294F2F5D60}"/>
                  </a:ext>
                </a:extLst>
              </p:cNvPr>
              <p:cNvSpPr txBox="1"/>
              <p:nvPr/>
            </p:nvSpPr>
            <p:spPr>
              <a:xfrm>
                <a:off x="4535769" y="4130694"/>
                <a:ext cx="4868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pc="-1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800" b="0" i="1" spc="-1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pc="-1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375F0BB-30AB-444B-912A-59294F2F5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769" y="4130694"/>
                <a:ext cx="4868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ECBF43D-37C3-49C1-A770-48A78FDE5994}"/>
                  </a:ext>
                </a:extLst>
              </p:cNvPr>
              <p:cNvSpPr txBox="1"/>
              <p:nvPr/>
            </p:nvSpPr>
            <p:spPr>
              <a:xfrm>
                <a:off x="5764848" y="3846399"/>
                <a:ext cx="486827" cy="11934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ar-AE" sz="2800" i="1" spc="-1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pc="-1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𝑢</m:t>
                          </m:r>
                          <m:r>
                            <a:rPr lang="en-US" sz="2800" b="0" i="1" spc="-1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 ∈</m:t>
                          </m:r>
                          <m:r>
                            <a:rPr lang="en-US" sz="2800" b="0" i="1" spc="-1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  <m:r>
                            <a:rPr lang="en-US" sz="2800" b="0" i="1" spc="-1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 (</m:t>
                          </m:r>
                          <m:r>
                            <a:rPr lang="en-US" sz="2800" b="0" i="1" spc="-1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𝑣</m:t>
                          </m:r>
                          <m:r>
                            <a:rPr lang="en-US" sz="2800" b="0" i="1" spc="-1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ar-AE" sz="2800" i="1" spc="-1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800" i="1" spc="-1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sz="2800" i="1" spc="-1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i="1" spc="-1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𝑢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ECBF43D-37C3-49C1-A770-48A78FDE5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848" y="3846399"/>
                <a:ext cx="486827" cy="1193468"/>
              </a:xfrm>
              <a:prstGeom prst="rect">
                <a:avLst/>
              </a:prstGeom>
              <a:blipFill>
                <a:blip r:embed="rId6"/>
                <a:stretch>
                  <a:fillRect r="-22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1"/>
            <a:ext cx="4584192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252366"/>
            <a:ext cx="7861934" cy="112077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20" dirty="0">
                <a:solidFill>
                  <a:srgbClr val="60B5CC"/>
                </a:solidFill>
                <a:latin typeface="Calibri"/>
                <a:cs typeface="Calibri"/>
              </a:rPr>
              <a:t>Eigenvector</a:t>
            </a: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60B5CC"/>
                </a:solidFill>
                <a:latin typeface="Calibri"/>
                <a:cs typeface="Calibri"/>
              </a:rPr>
              <a:t>centrality:</a:t>
            </a:r>
            <a:endParaRPr sz="3200">
              <a:latin typeface="Calibri"/>
              <a:cs typeface="Calibri"/>
            </a:endParaRPr>
          </a:p>
          <a:p>
            <a:pPr marL="625475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20" dirty="0">
                <a:latin typeface="Calibri"/>
                <a:cs typeface="Calibri"/>
              </a:rPr>
              <a:t>Rewrite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recursive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equation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matrix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form.</a:t>
            </a:r>
            <a:endParaRPr sz="28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2455164" y="4401820"/>
                <a:ext cx="7699375" cy="1982470"/>
              </a:xfrm>
              <a:prstGeom prst="rect">
                <a:avLst/>
              </a:prstGeom>
            </p:spPr>
            <p:txBody>
              <a:bodyPr vert="horz" wrap="square" lIns="0" tIns="94615" rIns="0" bIns="0" rtlCol="0">
                <a:spAutoFit/>
              </a:bodyPr>
              <a:lstStyle/>
              <a:p>
                <a:pPr marL="312420" indent="-274320">
                  <a:spcBef>
                    <a:spcPts val="745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312420" algn="l"/>
                  </a:tabLst>
                </a:pPr>
                <a:r>
                  <a:rPr lang="en-US" sz="2800" spc="-55" dirty="0">
                    <a:latin typeface="Calibri"/>
                    <a:cs typeface="Calibri"/>
                  </a:rPr>
                  <a:t>We</a:t>
                </a:r>
                <a:r>
                  <a:rPr lang="en-US" sz="2800" spc="-5" dirty="0">
                    <a:latin typeface="Calibri"/>
                    <a:cs typeface="Calibri"/>
                  </a:rPr>
                  <a:t> see </a:t>
                </a:r>
                <a:r>
                  <a:rPr lang="en-US" sz="2800" spc="-10" dirty="0">
                    <a:latin typeface="Calibri"/>
                    <a:cs typeface="Calibri"/>
                  </a:rPr>
                  <a:t>that</a:t>
                </a:r>
                <a:r>
                  <a:rPr lang="en-US" sz="2800" dirty="0">
                    <a:latin typeface="Calibri"/>
                    <a:cs typeface="Calibri"/>
                  </a:rPr>
                  <a:t> </a:t>
                </a:r>
                <a:r>
                  <a:rPr lang="en-US" sz="2800" spc="-15" dirty="0">
                    <a:latin typeface="Calibri"/>
                    <a:cs typeface="Calibri"/>
                  </a:rPr>
                  <a:t>centrality</a:t>
                </a:r>
                <a:r>
                  <a:rPr lang="en-US" sz="2800" spc="-5" dirty="0">
                    <a:latin typeface="Calibri"/>
                    <a:cs typeface="Calibri"/>
                  </a:rPr>
                  <a:t> is</a:t>
                </a:r>
                <a:r>
                  <a:rPr lang="en-US" sz="2800" spc="5" dirty="0">
                    <a:latin typeface="Calibri"/>
                    <a:cs typeface="Calibri"/>
                  </a:rPr>
                  <a:t> </a:t>
                </a:r>
                <a:r>
                  <a:rPr lang="en-US" sz="2800" spc="-5" dirty="0">
                    <a:latin typeface="Calibri"/>
                    <a:cs typeface="Calibri"/>
                  </a:rPr>
                  <a:t>the</a:t>
                </a:r>
                <a:r>
                  <a:rPr lang="en-US" sz="2800" spc="-10" dirty="0">
                    <a:latin typeface="Calibri"/>
                    <a:cs typeface="Calibri"/>
                  </a:rPr>
                  <a:t> </a:t>
                </a:r>
                <a:r>
                  <a:rPr lang="en-US" sz="2800" b="1" spc="-15" dirty="0">
                    <a:solidFill>
                      <a:srgbClr val="C00000"/>
                    </a:solidFill>
                    <a:latin typeface="Calibri"/>
                    <a:cs typeface="Calibri"/>
                  </a:rPr>
                  <a:t>eigenvector</a:t>
                </a:r>
                <a:r>
                  <a:rPr lang="en-US" sz="2800" spc="-15" dirty="0">
                    <a:latin typeface="Calibri"/>
                    <a:cs typeface="Calibri"/>
                  </a:rPr>
                  <a:t>!</a:t>
                </a:r>
                <a:endParaRPr lang="en-US" sz="2800" dirty="0">
                  <a:latin typeface="Calibri"/>
                  <a:cs typeface="Calibri"/>
                </a:endParaRPr>
              </a:p>
              <a:p>
                <a:pPr marL="312420" marR="145415" indent="-274320">
                  <a:lnSpc>
                    <a:spcPct val="101400"/>
                  </a:lnSpc>
                  <a:spcBef>
                    <a:spcPts val="600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312420" algn="l"/>
                  </a:tabLst>
                </a:pPr>
                <a:r>
                  <a:rPr lang="en-US" sz="2800" spc="-5" dirty="0">
                    <a:latin typeface="Calibri"/>
                    <a:cs typeface="Calibri"/>
                  </a:rPr>
                  <a:t>The </a:t>
                </a:r>
                <a:r>
                  <a:rPr lang="en-US" sz="2800" spc="-20" dirty="0">
                    <a:latin typeface="Calibri"/>
                    <a:cs typeface="Calibri"/>
                  </a:rPr>
                  <a:t>largest</a:t>
                </a:r>
                <a:r>
                  <a:rPr lang="en-US" sz="2800" dirty="0">
                    <a:latin typeface="Calibri"/>
                    <a:cs typeface="Calibri"/>
                  </a:rPr>
                  <a:t> </a:t>
                </a:r>
                <a:r>
                  <a:rPr lang="en-US" sz="2800" spc="-20" dirty="0">
                    <a:latin typeface="Calibri"/>
                    <a:cs typeface="Calibri"/>
                  </a:rPr>
                  <a:t>eigenvalue</a:t>
                </a:r>
                <a:r>
                  <a:rPr lang="en-US" sz="2800" dirty="0"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800" i="1" spc="18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800" b="0" i="1" spc="18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800" b="0" i="1" spc="185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pc="185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ar-AE" sz="2800" b="0" i="1" spc="185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spc="-5" dirty="0">
                    <a:latin typeface="Calibri"/>
                    <a:cs typeface="Calibri"/>
                  </a:rPr>
                  <a:t>is</a:t>
                </a:r>
                <a:r>
                  <a:rPr lang="en-US" sz="2800" spc="10" dirty="0">
                    <a:latin typeface="Calibri"/>
                    <a:cs typeface="Calibri"/>
                  </a:rPr>
                  <a:t> </a:t>
                </a:r>
                <a:r>
                  <a:rPr lang="en-US" sz="2800" spc="-25" dirty="0">
                    <a:latin typeface="Calibri"/>
                    <a:cs typeface="Calibri"/>
                  </a:rPr>
                  <a:t>always</a:t>
                </a:r>
                <a:r>
                  <a:rPr lang="en-US" sz="2800" spc="5" dirty="0">
                    <a:latin typeface="Calibri"/>
                    <a:cs typeface="Calibri"/>
                  </a:rPr>
                  <a:t> </a:t>
                </a:r>
                <a:r>
                  <a:rPr lang="en-US" sz="2800" spc="-10" dirty="0">
                    <a:latin typeface="Calibri"/>
                    <a:cs typeface="Calibri"/>
                  </a:rPr>
                  <a:t>positive</a:t>
                </a:r>
                <a:r>
                  <a:rPr lang="en-US" sz="2800" dirty="0">
                    <a:latin typeface="Calibri"/>
                    <a:cs typeface="Calibri"/>
                  </a:rPr>
                  <a:t> </a:t>
                </a:r>
                <a:r>
                  <a:rPr lang="en-US" sz="2800" spc="-5" dirty="0">
                    <a:latin typeface="Calibri"/>
                    <a:cs typeface="Calibri"/>
                  </a:rPr>
                  <a:t>and </a:t>
                </a:r>
                <a:r>
                  <a:rPr lang="en-US" sz="2800" spc="-620" dirty="0">
                    <a:latin typeface="Calibri"/>
                    <a:cs typeface="Calibri"/>
                  </a:rPr>
                  <a:t> </a:t>
                </a:r>
                <a:r>
                  <a:rPr lang="en-US" sz="2800" spc="-5" dirty="0">
                    <a:latin typeface="Calibri"/>
                    <a:cs typeface="Calibri"/>
                  </a:rPr>
                  <a:t>unique (by </a:t>
                </a:r>
                <a:r>
                  <a:rPr lang="en-US" sz="2800" spc="-15" dirty="0">
                    <a:latin typeface="Calibri"/>
                    <a:cs typeface="Calibri"/>
                  </a:rPr>
                  <a:t>Perron-Frobenius</a:t>
                </a:r>
                <a:r>
                  <a:rPr lang="en-US" sz="2800" spc="10" dirty="0">
                    <a:latin typeface="Calibri"/>
                    <a:cs typeface="Calibri"/>
                  </a:rPr>
                  <a:t> </a:t>
                </a:r>
                <a:r>
                  <a:rPr lang="en-US" sz="2800" spc="-10" dirty="0">
                    <a:latin typeface="Calibri"/>
                    <a:cs typeface="Calibri"/>
                  </a:rPr>
                  <a:t>Theorem).</a:t>
                </a:r>
                <a:endParaRPr lang="en-US" sz="2800" dirty="0">
                  <a:latin typeface="Calibri"/>
                  <a:cs typeface="Calibri"/>
                </a:endParaRPr>
              </a:p>
              <a:p>
                <a:pPr marL="312420" indent="-274320">
                  <a:spcBef>
                    <a:spcPts val="625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312420" algn="l"/>
                  </a:tabLst>
                </a:pPr>
                <a:r>
                  <a:rPr lang="en-US" sz="2800" spc="-5" dirty="0">
                    <a:latin typeface="Calibri"/>
                    <a:cs typeface="Calibri"/>
                  </a:rPr>
                  <a:t>The</a:t>
                </a:r>
                <a:r>
                  <a:rPr lang="en-US" sz="2800" spc="-10" dirty="0">
                    <a:latin typeface="Calibri"/>
                    <a:cs typeface="Calibri"/>
                  </a:rPr>
                  <a:t> </a:t>
                </a:r>
                <a:r>
                  <a:rPr lang="en-US" sz="2800" spc="-5" dirty="0">
                    <a:latin typeface="Calibri"/>
                    <a:cs typeface="Calibri"/>
                  </a:rPr>
                  <a:t>leading </a:t>
                </a:r>
                <a:r>
                  <a:rPr lang="en-US" sz="2800" spc="-20" dirty="0">
                    <a:latin typeface="Calibri"/>
                    <a:cs typeface="Calibri"/>
                  </a:rPr>
                  <a:t>eigenvector</a:t>
                </a:r>
                <a:r>
                  <a:rPr lang="en-US" sz="2800" dirty="0"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800" i="1" spc="18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pc="18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ar-AE" sz="2800" b="0" i="1" spc="185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pc="185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ar-AE" sz="2800" b="0" i="1" spc="185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spc="-5" dirty="0">
                    <a:latin typeface="Calibri"/>
                    <a:cs typeface="Calibri"/>
                  </a:rPr>
                  <a:t>is</a:t>
                </a:r>
                <a:r>
                  <a:rPr lang="en-US" sz="2800" dirty="0">
                    <a:latin typeface="Calibri"/>
                    <a:cs typeface="Calibri"/>
                  </a:rPr>
                  <a:t> </a:t>
                </a:r>
                <a:r>
                  <a:rPr lang="en-US" sz="2800" spc="-5" dirty="0">
                    <a:latin typeface="Calibri"/>
                    <a:cs typeface="Calibri"/>
                  </a:rPr>
                  <a:t>used</a:t>
                </a:r>
                <a:r>
                  <a:rPr lang="en-US" sz="2800" spc="5" dirty="0">
                    <a:latin typeface="Calibri"/>
                    <a:cs typeface="Calibri"/>
                  </a:rPr>
                  <a:t> </a:t>
                </a:r>
                <a:r>
                  <a:rPr lang="en-US" sz="2800" spc="-25" dirty="0">
                    <a:latin typeface="Calibri"/>
                    <a:cs typeface="Calibri"/>
                  </a:rPr>
                  <a:t>for</a:t>
                </a:r>
                <a:r>
                  <a:rPr lang="en-US" sz="2800" spc="-5" dirty="0">
                    <a:latin typeface="Calibri"/>
                    <a:cs typeface="Calibri"/>
                  </a:rPr>
                  <a:t> </a:t>
                </a:r>
                <a:r>
                  <a:rPr lang="en-US" sz="2800" spc="-30" dirty="0">
                    <a:latin typeface="Calibri"/>
                    <a:cs typeface="Calibri"/>
                  </a:rPr>
                  <a:t>centrality.</a:t>
                </a:r>
                <a:endParaRPr sz="28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164" y="4401820"/>
                <a:ext cx="7699375" cy="1982470"/>
              </a:xfrm>
              <a:prstGeom prst="rect">
                <a:avLst/>
              </a:prstGeom>
              <a:blipFill>
                <a:blip r:embed="rId5"/>
                <a:stretch>
                  <a:fillRect l="-2138" t="-308" r="-1979" b="-10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/>
              <p:cNvSpPr txBox="1"/>
              <p:nvPr/>
            </p:nvSpPr>
            <p:spPr>
              <a:xfrm>
                <a:off x="6628665" y="2738798"/>
                <a:ext cx="3594396" cy="1631857"/>
              </a:xfrm>
              <a:prstGeom prst="rect">
                <a:avLst/>
              </a:prstGeom>
            </p:spPr>
            <p:txBody>
              <a:bodyPr vert="horz" wrap="square" lIns="0" tIns="53975" rIns="0" bIns="0" rtlCol="0">
                <a:spAutoFit/>
              </a:bodyPr>
              <a:lstStyle/>
              <a:p>
                <a:pPr marL="168275">
                  <a:spcBef>
                    <a:spcPts val="425"/>
                  </a:spcBef>
                </a:pPr>
                <a:r>
                  <a:rPr lang="en-US" sz="2800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𝜆𝒄</a:t>
                </a:r>
                <a:r>
                  <a:rPr lang="en-US" sz="2800" spc="140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=</a:t>
                </a:r>
                <a:r>
                  <a:rPr lang="en-US" sz="2800" spc="135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 </a:t>
                </a:r>
                <a:r>
                  <a:rPr lang="en-US" sz="2800" spc="-5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𝑨𝒄</a:t>
                </a:r>
                <a:endParaRPr lang="en-US" sz="2800" dirty="0">
                  <a:latin typeface="Cambria Math"/>
                  <a:cs typeface="Cambria Math"/>
                </a:endParaRPr>
              </a:p>
              <a:p>
                <a:pPr marL="393700" indent="-342900">
                  <a:spcBef>
                    <a:spcPts val="280"/>
                  </a:spcBef>
                  <a:buFont typeface="Arial"/>
                  <a:buChar char="•"/>
                  <a:tabLst>
                    <a:tab pos="393065" algn="l"/>
                    <a:tab pos="393700" algn="l"/>
                  </a:tabLst>
                </a:pPr>
                <a:r>
                  <a:rPr lang="en-US" sz="2400" spc="-5" dirty="0">
                    <a:latin typeface="Cambria Math"/>
                    <a:cs typeface="Cambria Math"/>
                  </a:rPr>
                  <a:t>𝑨</a:t>
                </a:r>
                <a:r>
                  <a:rPr lang="en-US" sz="2400" spc="-5" dirty="0">
                    <a:latin typeface="Arial"/>
                    <a:cs typeface="Arial"/>
                  </a:rPr>
                  <a:t>:</a:t>
                </a:r>
                <a:r>
                  <a:rPr lang="en-US" sz="2400" spc="-155" dirty="0">
                    <a:latin typeface="Arial"/>
                    <a:cs typeface="Arial"/>
                  </a:rPr>
                  <a:t> </a:t>
                </a:r>
                <a:r>
                  <a:rPr lang="en-US" sz="2400" spc="-5" dirty="0">
                    <a:latin typeface="Arial"/>
                    <a:cs typeface="Arial"/>
                  </a:rPr>
                  <a:t>Adjacency</a:t>
                </a:r>
                <a:r>
                  <a:rPr lang="en-US" sz="2400" spc="-10" dirty="0">
                    <a:latin typeface="Arial"/>
                    <a:cs typeface="Arial"/>
                  </a:rPr>
                  <a:t> </a:t>
                </a:r>
                <a:r>
                  <a:rPr lang="en-US" sz="2400" spc="-5" dirty="0">
                    <a:latin typeface="Arial"/>
                    <a:cs typeface="Arial"/>
                  </a:rPr>
                  <a:t>matrix</a:t>
                </a:r>
                <a:endParaRPr lang="en-US" sz="2400" dirty="0">
                  <a:latin typeface="Arial"/>
                  <a:cs typeface="Arial"/>
                </a:endParaRPr>
              </a:p>
              <a:p>
                <a:pPr marL="717550">
                  <a:spcBef>
                    <a:spcPts val="25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pc="18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b="1" i="1" spc="185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400" b="0" i="1" spc="185" smtClean="0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ar-AE" sz="2400" spc="185" dirty="0">
                    <a:latin typeface="Cambria Math"/>
                    <a:cs typeface="Cambria Math"/>
                  </a:rPr>
                  <a:t>=</a:t>
                </a:r>
                <a:r>
                  <a:rPr lang="ar-AE" sz="2400" spc="110" dirty="0">
                    <a:latin typeface="Cambria Math"/>
                    <a:cs typeface="Cambria Math"/>
                  </a:rPr>
                  <a:t> </a:t>
                </a:r>
                <a:r>
                  <a:rPr lang="ar-AE" sz="2400" dirty="0">
                    <a:latin typeface="Cambria Math"/>
                    <a:cs typeface="Cambria Math"/>
                  </a:rPr>
                  <a:t>1</a:t>
                </a:r>
                <a:r>
                  <a:rPr lang="ar-AE" sz="2400" spc="114" dirty="0">
                    <a:latin typeface="Cambria Math"/>
                    <a:cs typeface="Cambria Math"/>
                  </a:rPr>
                  <a:t> </a:t>
                </a:r>
                <a:r>
                  <a:rPr lang="en-US" sz="2400" dirty="0">
                    <a:latin typeface="Arial"/>
                    <a:cs typeface="Arial"/>
                  </a:rPr>
                  <a:t>if</a:t>
                </a:r>
                <a:r>
                  <a:rPr lang="en-US" sz="2400" spc="-25" dirty="0">
                    <a:latin typeface="Arial"/>
                    <a:cs typeface="Arial"/>
                  </a:rPr>
                  <a:t> </a:t>
                </a:r>
                <a:r>
                  <a:rPr lang="en-US" sz="2400" dirty="0">
                    <a:latin typeface="Cambria Math"/>
                    <a:cs typeface="Cambria Math"/>
                  </a:rPr>
                  <a:t>𝑢</a:t>
                </a:r>
                <a:r>
                  <a:rPr lang="en-US" sz="2400" spc="175" dirty="0">
                    <a:latin typeface="Cambria Math"/>
                    <a:cs typeface="Cambria Math"/>
                  </a:rPr>
                  <a:t> </a:t>
                </a:r>
                <a:r>
                  <a:rPr lang="en-US" sz="2400" dirty="0">
                    <a:latin typeface="Cambria Math"/>
                    <a:cs typeface="Cambria Math"/>
                  </a:rPr>
                  <a:t>∈</a:t>
                </a:r>
                <a:r>
                  <a:rPr lang="en-US" sz="2400" spc="125" dirty="0">
                    <a:latin typeface="Cambria Math"/>
                    <a:cs typeface="Cambria Math"/>
                  </a:rPr>
                  <a:t> </a:t>
                </a:r>
                <a:r>
                  <a:rPr lang="en-US" sz="2400" spc="30" dirty="0">
                    <a:latin typeface="Cambria Math"/>
                    <a:cs typeface="Cambria Math"/>
                  </a:rPr>
                  <a:t>𝑁(𝑣)</a:t>
                </a:r>
                <a:endParaRPr lang="en-US" sz="2400" dirty="0">
                  <a:latin typeface="Cambria Math"/>
                  <a:cs typeface="Cambria Math"/>
                </a:endParaRPr>
              </a:p>
              <a:p>
                <a:pPr marL="393700" indent="-342900">
                  <a:spcBef>
                    <a:spcPts val="25"/>
                  </a:spcBef>
                  <a:buFont typeface="Arial"/>
                  <a:buChar char="•"/>
                  <a:tabLst>
                    <a:tab pos="393065" algn="l"/>
                    <a:tab pos="393700" algn="l"/>
                  </a:tabLst>
                </a:pPr>
                <a:r>
                  <a:rPr lang="en-US" sz="2400" dirty="0">
                    <a:latin typeface="Cambria Math"/>
                    <a:cs typeface="Cambria Math"/>
                  </a:rPr>
                  <a:t>𝒄</a:t>
                </a:r>
                <a:r>
                  <a:rPr lang="en-US" sz="2400" dirty="0">
                    <a:latin typeface="Arial"/>
                    <a:cs typeface="Arial"/>
                  </a:rPr>
                  <a:t>:</a:t>
                </a:r>
                <a:r>
                  <a:rPr lang="en-US" sz="2400" spc="-20" dirty="0">
                    <a:latin typeface="Arial"/>
                    <a:cs typeface="Arial"/>
                  </a:rPr>
                  <a:t> </a:t>
                </a:r>
                <a:r>
                  <a:rPr lang="en-US" sz="2400" spc="-5" dirty="0">
                    <a:latin typeface="Arial"/>
                    <a:cs typeface="Arial"/>
                  </a:rPr>
                  <a:t>Centrality</a:t>
                </a:r>
                <a:r>
                  <a:rPr lang="en-US" sz="2400" spc="-10" dirty="0">
                    <a:latin typeface="Arial"/>
                    <a:cs typeface="Arial"/>
                  </a:rPr>
                  <a:t> </a:t>
                </a:r>
                <a:r>
                  <a:rPr lang="en-US" sz="2400" spc="-5" dirty="0">
                    <a:latin typeface="Arial"/>
                    <a:cs typeface="Arial"/>
                  </a:rPr>
                  <a:t>vector</a:t>
                </a:r>
                <a:endParaRPr sz="24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665" y="2738798"/>
                <a:ext cx="3594396" cy="1631857"/>
              </a:xfrm>
              <a:prstGeom prst="rect">
                <a:avLst/>
              </a:prstGeom>
              <a:blipFill>
                <a:blip r:embed="rId6"/>
                <a:stretch>
                  <a:fillRect l="-3390" t="-3358" b="-10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object 14"/>
          <p:cNvGrpSpPr/>
          <p:nvPr/>
        </p:nvGrpSpPr>
        <p:grpSpPr>
          <a:xfrm>
            <a:off x="5261161" y="2834999"/>
            <a:ext cx="952500" cy="357505"/>
            <a:chOff x="3737161" y="2834998"/>
            <a:chExt cx="952500" cy="357505"/>
          </a:xfrm>
        </p:grpSpPr>
        <p:sp>
          <p:nvSpPr>
            <p:cNvPr id="15" name="object 15"/>
            <p:cNvSpPr/>
            <p:nvPr/>
          </p:nvSpPr>
          <p:spPr>
            <a:xfrm>
              <a:off x="3756211" y="2854048"/>
              <a:ext cx="914400" cy="319405"/>
            </a:xfrm>
            <a:custGeom>
              <a:avLst/>
              <a:gdLst/>
              <a:ahLst/>
              <a:cxnLst/>
              <a:rect l="l" t="t" r="r" b="b"/>
              <a:pathLst>
                <a:path w="914400" h="319405">
                  <a:moveTo>
                    <a:pt x="754941" y="0"/>
                  </a:moveTo>
                  <a:lnTo>
                    <a:pt x="754941" y="104084"/>
                  </a:lnTo>
                  <a:lnTo>
                    <a:pt x="159458" y="104084"/>
                  </a:lnTo>
                  <a:lnTo>
                    <a:pt x="159458" y="0"/>
                  </a:lnTo>
                  <a:lnTo>
                    <a:pt x="0" y="159458"/>
                  </a:lnTo>
                  <a:lnTo>
                    <a:pt x="159458" y="318917"/>
                  </a:lnTo>
                  <a:lnTo>
                    <a:pt x="159458" y="214833"/>
                  </a:lnTo>
                  <a:lnTo>
                    <a:pt x="754941" y="214833"/>
                  </a:lnTo>
                  <a:lnTo>
                    <a:pt x="754941" y="318917"/>
                  </a:lnTo>
                  <a:lnTo>
                    <a:pt x="914400" y="159458"/>
                  </a:lnTo>
                  <a:lnTo>
                    <a:pt x="75494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56211" y="2854048"/>
              <a:ext cx="914400" cy="319405"/>
            </a:xfrm>
            <a:custGeom>
              <a:avLst/>
              <a:gdLst/>
              <a:ahLst/>
              <a:cxnLst/>
              <a:rect l="l" t="t" r="r" b="b"/>
              <a:pathLst>
                <a:path w="914400" h="319405">
                  <a:moveTo>
                    <a:pt x="0" y="159459"/>
                  </a:moveTo>
                  <a:lnTo>
                    <a:pt x="159459" y="0"/>
                  </a:lnTo>
                  <a:lnTo>
                    <a:pt x="159459" y="104084"/>
                  </a:lnTo>
                  <a:lnTo>
                    <a:pt x="754941" y="104084"/>
                  </a:lnTo>
                  <a:lnTo>
                    <a:pt x="754941" y="0"/>
                  </a:lnTo>
                  <a:lnTo>
                    <a:pt x="914400" y="159459"/>
                  </a:lnTo>
                  <a:lnTo>
                    <a:pt x="754941" y="318918"/>
                  </a:lnTo>
                  <a:lnTo>
                    <a:pt x="754941" y="214834"/>
                  </a:lnTo>
                  <a:lnTo>
                    <a:pt x="159459" y="214834"/>
                  </a:lnTo>
                  <a:lnTo>
                    <a:pt x="159459" y="318918"/>
                  </a:lnTo>
                  <a:lnTo>
                    <a:pt x="0" y="159459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414191" y="3590035"/>
            <a:ext cx="24422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𝜆</a:t>
            </a:r>
            <a:r>
              <a:rPr sz="2400" spc="145" dirty="0">
                <a:latin typeface="Cambria Math"/>
                <a:cs typeface="Cambria Math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some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positive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constant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23061" y="6723724"/>
            <a:ext cx="186055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0"/>
              </a:lnSpc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orbel"/>
                <a:cs typeface="Corbel"/>
              </a:rPr>
              <a:pPr marL="38100">
                <a:lnSpc>
                  <a:spcPts val="950"/>
                </a:lnSpc>
              </a:pPr>
              <a:t>14</a:t>
            </a:fld>
            <a:endParaRPr sz="900">
              <a:latin typeface="Corbel"/>
              <a:cs typeface="Corbel"/>
            </a:endParaRP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8C60111A-78D2-454D-ADB2-1682BF5D03DE}"/>
              </a:ext>
            </a:extLst>
          </p:cNvPr>
          <p:cNvSpPr txBox="1"/>
          <p:nvPr/>
        </p:nvSpPr>
        <p:spPr>
          <a:xfrm>
            <a:off x="2696474" y="2489651"/>
            <a:ext cx="637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4200" baseline="-41666" dirty="0">
                <a:solidFill>
                  <a:srgbClr val="0000FF"/>
                </a:solidFill>
                <a:latin typeface="Cambria Math"/>
                <a:cs typeface="Cambria Math"/>
              </a:rPr>
              <a:t>=</a:t>
            </a:r>
            <a:r>
              <a:rPr sz="4200" spc="120" baseline="-41666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BAE9533F-BBBC-45E1-BFDA-7D093BC25F54}"/>
              </a:ext>
            </a:extLst>
          </p:cNvPr>
          <p:cNvSpPr/>
          <p:nvPr/>
        </p:nvSpPr>
        <p:spPr>
          <a:xfrm>
            <a:off x="3098175" y="3012963"/>
            <a:ext cx="203200" cy="25400"/>
          </a:xfrm>
          <a:custGeom>
            <a:avLst/>
            <a:gdLst/>
            <a:ahLst/>
            <a:cxnLst/>
            <a:rect l="l" t="t" r="r" b="b"/>
            <a:pathLst>
              <a:path w="203200" h="25400">
                <a:moveTo>
                  <a:pt x="203200" y="0"/>
                </a:moveTo>
                <a:lnTo>
                  <a:pt x="0" y="0"/>
                </a:lnTo>
                <a:lnTo>
                  <a:pt x="0" y="25400"/>
                </a:lnTo>
                <a:lnTo>
                  <a:pt x="203200" y="25400"/>
                </a:lnTo>
                <a:lnTo>
                  <a:pt x="2032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273825A4-5864-4972-ABB6-42F47254CDE4}"/>
              </a:ext>
            </a:extLst>
          </p:cNvPr>
          <p:cNvSpPr txBox="1"/>
          <p:nvPr/>
        </p:nvSpPr>
        <p:spPr>
          <a:xfrm>
            <a:off x="3089094" y="2995618"/>
            <a:ext cx="2095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0000FF"/>
                </a:solidFill>
                <a:latin typeface="Cambria Math"/>
                <a:cs typeface="Cambria Math"/>
              </a:rPr>
              <a:t>𝜆</a:t>
            </a:r>
            <a:endParaRPr sz="280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49835A7-A8EB-4626-BAA9-67EFC6E50C45}"/>
                  </a:ext>
                </a:extLst>
              </p:cNvPr>
              <p:cNvSpPr txBox="1"/>
              <p:nvPr/>
            </p:nvSpPr>
            <p:spPr>
              <a:xfrm>
                <a:off x="2114016" y="2712301"/>
                <a:ext cx="4868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pc="-1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800" b="0" i="1" spc="-1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pc="-1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49835A7-A8EB-4626-BAA9-67EFC6E50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016" y="2712301"/>
                <a:ext cx="48682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D47E93-A834-42EF-9263-764557DF8C47}"/>
                  </a:ext>
                </a:extLst>
              </p:cNvPr>
              <p:cNvSpPr txBox="1"/>
              <p:nvPr/>
            </p:nvSpPr>
            <p:spPr>
              <a:xfrm>
                <a:off x="3343095" y="2428006"/>
                <a:ext cx="486827" cy="11934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ar-AE" sz="2800" i="1" spc="-1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pc="-1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𝑢</m:t>
                          </m:r>
                          <m:r>
                            <a:rPr lang="en-US" sz="2800" b="0" i="1" spc="-1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 ∈</m:t>
                          </m:r>
                          <m:r>
                            <a:rPr lang="en-US" sz="2800" b="0" i="1" spc="-1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  <m:r>
                            <a:rPr lang="en-US" sz="2800" b="0" i="1" spc="-1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 (</m:t>
                          </m:r>
                          <m:r>
                            <a:rPr lang="en-US" sz="2800" b="0" i="1" spc="-1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𝑣</m:t>
                          </m:r>
                          <m:r>
                            <a:rPr lang="en-US" sz="2800" b="0" i="1" spc="-1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ar-AE" sz="2800" i="1" spc="-1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800" i="1" spc="-1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sz="2800" i="1" spc="-1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i="1" spc="-1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𝑢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D47E93-A834-42EF-9263-764557DF8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095" y="2428006"/>
                <a:ext cx="486827" cy="1193468"/>
              </a:xfrm>
              <a:prstGeom prst="rect">
                <a:avLst/>
              </a:prstGeom>
              <a:blipFill>
                <a:blip r:embed="rId8"/>
                <a:stretch>
                  <a:fillRect r="-22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1"/>
            <a:ext cx="4587240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252365"/>
            <a:ext cx="7201534" cy="155067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solidFill>
                  <a:srgbClr val="E66C7D"/>
                </a:solidFill>
                <a:latin typeface="Calibri"/>
                <a:cs typeface="Calibri"/>
              </a:rPr>
              <a:t>Betweenness</a:t>
            </a:r>
            <a:r>
              <a:rPr sz="3200" b="1" spc="-5" dirty="0">
                <a:solidFill>
                  <a:srgbClr val="E66C7D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E66C7D"/>
                </a:solidFill>
                <a:latin typeface="Calibri"/>
                <a:cs typeface="Calibri"/>
              </a:rPr>
              <a:t>centrality:</a:t>
            </a:r>
            <a:endParaRPr sz="3200">
              <a:latin typeface="Calibri"/>
              <a:cs typeface="Calibri"/>
            </a:endParaRPr>
          </a:p>
          <a:p>
            <a:pPr marL="625475" marR="5080" lvl="1" indent="-274320">
              <a:lnSpc>
                <a:spcPct val="100699"/>
              </a:lnSpc>
              <a:spcBef>
                <a:spcPts val="6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node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important </a:t>
            </a:r>
            <a:r>
              <a:rPr sz="2800" spc="-5" dirty="0">
                <a:latin typeface="Calibri"/>
                <a:cs typeface="Calibri"/>
              </a:rPr>
              <a:t>if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 </a:t>
            </a:r>
            <a:r>
              <a:rPr sz="2800" spc="-10" dirty="0">
                <a:latin typeface="Calibri"/>
                <a:cs typeface="Calibri"/>
              </a:rPr>
              <a:t>lies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many</a:t>
            </a:r>
            <a:r>
              <a:rPr sz="2800" spc="-10" dirty="0">
                <a:latin typeface="Calibri"/>
                <a:cs typeface="Calibri"/>
              </a:rPr>
              <a:t> shortest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paths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between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other nodes.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04881" y="4694807"/>
            <a:ext cx="2915285" cy="1711325"/>
            <a:chOff x="1180880" y="4694806"/>
            <a:chExt cx="2915285" cy="1711325"/>
          </a:xfrm>
        </p:grpSpPr>
        <p:sp>
          <p:nvSpPr>
            <p:cNvPr id="5" name="object 5"/>
            <p:cNvSpPr/>
            <p:nvPr/>
          </p:nvSpPr>
          <p:spPr>
            <a:xfrm>
              <a:off x="1539467" y="5279937"/>
              <a:ext cx="843280" cy="757555"/>
            </a:xfrm>
            <a:custGeom>
              <a:avLst/>
              <a:gdLst/>
              <a:ahLst/>
              <a:cxnLst/>
              <a:rect l="l" t="t" r="r" b="b"/>
              <a:pathLst>
                <a:path w="843280" h="757554">
                  <a:moveTo>
                    <a:pt x="0" y="0"/>
                  </a:moveTo>
                  <a:lnTo>
                    <a:pt x="842787" y="75702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28699" y="4763231"/>
              <a:ext cx="292100" cy="1424305"/>
            </a:xfrm>
            <a:custGeom>
              <a:avLst/>
              <a:gdLst/>
              <a:ahLst/>
              <a:cxnLst/>
              <a:rect l="l" t="t" r="r" b="b"/>
              <a:pathLst>
                <a:path w="292100" h="1424304">
                  <a:moveTo>
                    <a:pt x="0" y="1424272"/>
                  </a:moveTo>
                  <a:lnTo>
                    <a:pt x="29204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76799" y="5538575"/>
              <a:ext cx="604520" cy="635"/>
            </a:xfrm>
            <a:custGeom>
              <a:avLst/>
              <a:gdLst/>
              <a:ahLst/>
              <a:cxnLst/>
              <a:rect l="l" t="t" r="r" b="b"/>
              <a:pathLst>
                <a:path w="604520" h="635">
                  <a:moveTo>
                    <a:pt x="0" y="574"/>
                  </a:moveTo>
                  <a:lnTo>
                    <a:pt x="60446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20742" y="4709093"/>
              <a:ext cx="590550" cy="880110"/>
            </a:xfrm>
            <a:custGeom>
              <a:avLst/>
              <a:gdLst/>
              <a:ahLst/>
              <a:cxnLst/>
              <a:rect l="l" t="t" r="r" b="b"/>
              <a:pathLst>
                <a:path w="590550" h="880110">
                  <a:moveTo>
                    <a:pt x="590314" y="879951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28868" y="5739864"/>
              <a:ext cx="735965" cy="462915"/>
            </a:xfrm>
            <a:custGeom>
              <a:avLst/>
              <a:gdLst/>
              <a:ahLst/>
              <a:cxnLst/>
              <a:rect l="l" t="t" r="r" b="b"/>
              <a:pathLst>
                <a:path w="735964" h="462914">
                  <a:moveTo>
                    <a:pt x="0" y="462369"/>
                  </a:moveTo>
                  <a:lnTo>
                    <a:pt x="73562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21433" y="5974209"/>
              <a:ext cx="414655" cy="426720"/>
            </a:xfrm>
            <a:custGeom>
              <a:avLst/>
              <a:gdLst/>
              <a:ahLst/>
              <a:cxnLst/>
              <a:rect l="l" t="t" r="r" b="b"/>
              <a:pathLst>
                <a:path w="414655" h="426720">
                  <a:moveTo>
                    <a:pt x="207266" y="0"/>
                  </a:moveTo>
                  <a:lnTo>
                    <a:pt x="159742" y="5633"/>
                  </a:lnTo>
                  <a:lnTo>
                    <a:pt x="116115" y="21679"/>
                  </a:lnTo>
                  <a:lnTo>
                    <a:pt x="77631" y="46858"/>
                  </a:lnTo>
                  <a:lnTo>
                    <a:pt x="45534" y="79889"/>
                  </a:lnTo>
                  <a:lnTo>
                    <a:pt x="21066" y="119493"/>
                  </a:lnTo>
                  <a:lnTo>
                    <a:pt x="5474" y="164388"/>
                  </a:lnTo>
                  <a:lnTo>
                    <a:pt x="0" y="213294"/>
                  </a:lnTo>
                  <a:lnTo>
                    <a:pt x="5474" y="262201"/>
                  </a:lnTo>
                  <a:lnTo>
                    <a:pt x="21066" y="307096"/>
                  </a:lnTo>
                  <a:lnTo>
                    <a:pt x="45534" y="346700"/>
                  </a:lnTo>
                  <a:lnTo>
                    <a:pt x="77631" y="379731"/>
                  </a:lnTo>
                  <a:lnTo>
                    <a:pt x="116115" y="404910"/>
                  </a:lnTo>
                  <a:lnTo>
                    <a:pt x="159742" y="420956"/>
                  </a:lnTo>
                  <a:lnTo>
                    <a:pt x="207266" y="426589"/>
                  </a:lnTo>
                  <a:lnTo>
                    <a:pt x="254790" y="420956"/>
                  </a:lnTo>
                  <a:lnTo>
                    <a:pt x="298416" y="404910"/>
                  </a:lnTo>
                  <a:lnTo>
                    <a:pt x="336900" y="379731"/>
                  </a:lnTo>
                  <a:lnTo>
                    <a:pt x="368997" y="346700"/>
                  </a:lnTo>
                  <a:lnTo>
                    <a:pt x="393465" y="307096"/>
                  </a:lnTo>
                  <a:lnTo>
                    <a:pt x="409057" y="262201"/>
                  </a:lnTo>
                  <a:lnTo>
                    <a:pt x="414531" y="213294"/>
                  </a:lnTo>
                  <a:lnTo>
                    <a:pt x="409057" y="164388"/>
                  </a:lnTo>
                  <a:lnTo>
                    <a:pt x="393465" y="119493"/>
                  </a:lnTo>
                  <a:lnTo>
                    <a:pt x="368997" y="79889"/>
                  </a:lnTo>
                  <a:lnTo>
                    <a:pt x="336900" y="46858"/>
                  </a:lnTo>
                  <a:lnTo>
                    <a:pt x="298416" y="21679"/>
                  </a:lnTo>
                  <a:lnTo>
                    <a:pt x="254790" y="5633"/>
                  </a:lnTo>
                  <a:lnTo>
                    <a:pt x="20726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21433" y="5974209"/>
              <a:ext cx="414655" cy="426720"/>
            </a:xfrm>
            <a:custGeom>
              <a:avLst/>
              <a:gdLst/>
              <a:ahLst/>
              <a:cxnLst/>
              <a:rect l="l" t="t" r="r" b="b"/>
              <a:pathLst>
                <a:path w="414655" h="426720">
                  <a:moveTo>
                    <a:pt x="0" y="213295"/>
                  </a:moveTo>
                  <a:lnTo>
                    <a:pt x="5474" y="164388"/>
                  </a:lnTo>
                  <a:lnTo>
                    <a:pt x="21066" y="119493"/>
                  </a:lnTo>
                  <a:lnTo>
                    <a:pt x="45534" y="79889"/>
                  </a:lnTo>
                  <a:lnTo>
                    <a:pt x="77631" y="46858"/>
                  </a:lnTo>
                  <a:lnTo>
                    <a:pt x="116115" y="21679"/>
                  </a:lnTo>
                  <a:lnTo>
                    <a:pt x="159741" y="5633"/>
                  </a:lnTo>
                  <a:lnTo>
                    <a:pt x="207266" y="0"/>
                  </a:lnTo>
                  <a:lnTo>
                    <a:pt x="254790" y="5633"/>
                  </a:lnTo>
                  <a:lnTo>
                    <a:pt x="298416" y="21679"/>
                  </a:lnTo>
                  <a:lnTo>
                    <a:pt x="336900" y="46858"/>
                  </a:lnTo>
                  <a:lnTo>
                    <a:pt x="368997" y="79889"/>
                  </a:lnTo>
                  <a:lnTo>
                    <a:pt x="393465" y="119493"/>
                  </a:lnTo>
                  <a:lnTo>
                    <a:pt x="409057" y="164388"/>
                  </a:lnTo>
                  <a:lnTo>
                    <a:pt x="414532" y="213295"/>
                  </a:lnTo>
                  <a:lnTo>
                    <a:pt x="409057" y="262201"/>
                  </a:lnTo>
                  <a:lnTo>
                    <a:pt x="393465" y="307096"/>
                  </a:lnTo>
                  <a:lnTo>
                    <a:pt x="368997" y="346700"/>
                  </a:lnTo>
                  <a:lnTo>
                    <a:pt x="336900" y="379731"/>
                  </a:lnTo>
                  <a:lnTo>
                    <a:pt x="298416" y="404910"/>
                  </a:lnTo>
                  <a:lnTo>
                    <a:pt x="254790" y="420956"/>
                  </a:lnTo>
                  <a:lnTo>
                    <a:pt x="207266" y="426590"/>
                  </a:lnTo>
                  <a:lnTo>
                    <a:pt x="159741" y="420956"/>
                  </a:lnTo>
                  <a:lnTo>
                    <a:pt x="116115" y="404910"/>
                  </a:lnTo>
                  <a:lnTo>
                    <a:pt x="77631" y="379731"/>
                  </a:lnTo>
                  <a:lnTo>
                    <a:pt x="45534" y="346700"/>
                  </a:lnTo>
                  <a:lnTo>
                    <a:pt x="21066" y="307096"/>
                  </a:lnTo>
                  <a:lnTo>
                    <a:pt x="5474" y="262201"/>
                  </a:lnTo>
                  <a:lnTo>
                    <a:pt x="0" y="2132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5642" y="4915819"/>
              <a:ext cx="414655" cy="426720"/>
            </a:xfrm>
            <a:custGeom>
              <a:avLst/>
              <a:gdLst/>
              <a:ahLst/>
              <a:cxnLst/>
              <a:rect l="l" t="t" r="r" b="b"/>
              <a:pathLst>
                <a:path w="414655" h="426720">
                  <a:moveTo>
                    <a:pt x="207266" y="0"/>
                  </a:moveTo>
                  <a:lnTo>
                    <a:pt x="159742" y="5633"/>
                  </a:lnTo>
                  <a:lnTo>
                    <a:pt x="116115" y="21679"/>
                  </a:lnTo>
                  <a:lnTo>
                    <a:pt x="77631" y="46858"/>
                  </a:lnTo>
                  <a:lnTo>
                    <a:pt x="45534" y="79890"/>
                  </a:lnTo>
                  <a:lnTo>
                    <a:pt x="21066" y="119493"/>
                  </a:lnTo>
                  <a:lnTo>
                    <a:pt x="5474" y="164388"/>
                  </a:lnTo>
                  <a:lnTo>
                    <a:pt x="0" y="213295"/>
                  </a:lnTo>
                  <a:lnTo>
                    <a:pt x="5474" y="262202"/>
                  </a:lnTo>
                  <a:lnTo>
                    <a:pt x="21066" y="307097"/>
                  </a:lnTo>
                  <a:lnTo>
                    <a:pt x="45534" y="346700"/>
                  </a:lnTo>
                  <a:lnTo>
                    <a:pt x="77631" y="379732"/>
                  </a:lnTo>
                  <a:lnTo>
                    <a:pt x="116115" y="404910"/>
                  </a:lnTo>
                  <a:lnTo>
                    <a:pt x="159742" y="420957"/>
                  </a:lnTo>
                  <a:lnTo>
                    <a:pt x="207266" y="426590"/>
                  </a:lnTo>
                  <a:lnTo>
                    <a:pt x="254790" y="420957"/>
                  </a:lnTo>
                  <a:lnTo>
                    <a:pt x="298416" y="404910"/>
                  </a:lnTo>
                  <a:lnTo>
                    <a:pt x="336900" y="379732"/>
                  </a:lnTo>
                  <a:lnTo>
                    <a:pt x="368997" y="346700"/>
                  </a:lnTo>
                  <a:lnTo>
                    <a:pt x="393464" y="307097"/>
                  </a:lnTo>
                  <a:lnTo>
                    <a:pt x="409057" y="262202"/>
                  </a:lnTo>
                  <a:lnTo>
                    <a:pt x="414531" y="213295"/>
                  </a:lnTo>
                  <a:lnTo>
                    <a:pt x="409057" y="164388"/>
                  </a:lnTo>
                  <a:lnTo>
                    <a:pt x="393464" y="119493"/>
                  </a:lnTo>
                  <a:lnTo>
                    <a:pt x="368997" y="79890"/>
                  </a:lnTo>
                  <a:lnTo>
                    <a:pt x="336900" y="46858"/>
                  </a:lnTo>
                  <a:lnTo>
                    <a:pt x="298416" y="21679"/>
                  </a:lnTo>
                  <a:lnTo>
                    <a:pt x="254790" y="5633"/>
                  </a:lnTo>
                  <a:lnTo>
                    <a:pt x="20726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85642" y="4915819"/>
              <a:ext cx="414655" cy="426720"/>
            </a:xfrm>
            <a:custGeom>
              <a:avLst/>
              <a:gdLst/>
              <a:ahLst/>
              <a:cxnLst/>
              <a:rect l="l" t="t" r="r" b="b"/>
              <a:pathLst>
                <a:path w="414655" h="426720">
                  <a:moveTo>
                    <a:pt x="0" y="213295"/>
                  </a:moveTo>
                  <a:lnTo>
                    <a:pt x="5474" y="164388"/>
                  </a:lnTo>
                  <a:lnTo>
                    <a:pt x="21066" y="119493"/>
                  </a:lnTo>
                  <a:lnTo>
                    <a:pt x="45534" y="79889"/>
                  </a:lnTo>
                  <a:lnTo>
                    <a:pt x="77631" y="46858"/>
                  </a:lnTo>
                  <a:lnTo>
                    <a:pt x="116115" y="21679"/>
                  </a:lnTo>
                  <a:lnTo>
                    <a:pt x="159741" y="5633"/>
                  </a:lnTo>
                  <a:lnTo>
                    <a:pt x="207266" y="0"/>
                  </a:lnTo>
                  <a:lnTo>
                    <a:pt x="254790" y="5633"/>
                  </a:lnTo>
                  <a:lnTo>
                    <a:pt x="298416" y="21679"/>
                  </a:lnTo>
                  <a:lnTo>
                    <a:pt x="336900" y="46858"/>
                  </a:lnTo>
                  <a:lnTo>
                    <a:pt x="368997" y="79889"/>
                  </a:lnTo>
                  <a:lnTo>
                    <a:pt x="393465" y="119493"/>
                  </a:lnTo>
                  <a:lnTo>
                    <a:pt x="409057" y="164388"/>
                  </a:lnTo>
                  <a:lnTo>
                    <a:pt x="414532" y="213295"/>
                  </a:lnTo>
                  <a:lnTo>
                    <a:pt x="409057" y="262201"/>
                  </a:lnTo>
                  <a:lnTo>
                    <a:pt x="393465" y="307096"/>
                  </a:lnTo>
                  <a:lnTo>
                    <a:pt x="368997" y="346700"/>
                  </a:lnTo>
                  <a:lnTo>
                    <a:pt x="336900" y="379731"/>
                  </a:lnTo>
                  <a:lnTo>
                    <a:pt x="298416" y="404910"/>
                  </a:lnTo>
                  <a:lnTo>
                    <a:pt x="254790" y="420956"/>
                  </a:lnTo>
                  <a:lnTo>
                    <a:pt x="207266" y="426590"/>
                  </a:lnTo>
                  <a:lnTo>
                    <a:pt x="159741" y="420956"/>
                  </a:lnTo>
                  <a:lnTo>
                    <a:pt x="116115" y="404910"/>
                  </a:lnTo>
                  <a:lnTo>
                    <a:pt x="77631" y="379731"/>
                  </a:lnTo>
                  <a:lnTo>
                    <a:pt x="45534" y="346700"/>
                  </a:lnTo>
                  <a:lnTo>
                    <a:pt x="21066" y="307096"/>
                  </a:lnTo>
                  <a:lnTo>
                    <a:pt x="5474" y="262201"/>
                  </a:lnTo>
                  <a:lnTo>
                    <a:pt x="0" y="2132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828010" y="4979923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32713" y="4491037"/>
            <a:ext cx="424180" cy="436245"/>
            <a:chOff x="2608713" y="4491036"/>
            <a:chExt cx="424180" cy="436245"/>
          </a:xfrm>
        </p:grpSpPr>
        <p:sp>
          <p:nvSpPr>
            <p:cNvPr id="16" name="object 16"/>
            <p:cNvSpPr/>
            <p:nvPr/>
          </p:nvSpPr>
          <p:spPr>
            <a:xfrm>
              <a:off x="2613475" y="4495798"/>
              <a:ext cx="414655" cy="426720"/>
            </a:xfrm>
            <a:custGeom>
              <a:avLst/>
              <a:gdLst/>
              <a:ahLst/>
              <a:cxnLst/>
              <a:rect l="l" t="t" r="r" b="b"/>
              <a:pathLst>
                <a:path w="414655" h="426720">
                  <a:moveTo>
                    <a:pt x="207266" y="0"/>
                  </a:moveTo>
                  <a:lnTo>
                    <a:pt x="159742" y="5633"/>
                  </a:lnTo>
                  <a:lnTo>
                    <a:pt x="116115" y="21679"/>
                  </a:lnTo>
                  <a:lnTo>
                    <a:pt x="77631" y="46858"/>
                  </a:lnTo>
                  <a:lnTo>
                    <a:pt x="45534" y="79889"/>
                  </a:lnTo>
                  <a:lnTo>
                    <a:pt x="21066" y="119493"/>
                  </a:lnTo>
                  <a:lnTo>
                    <a:pt x="5474" y="164388"/>
                  </a:lnTo>
                  <a:lnTo>
                    <a:pt x="0" y="213295"/>
                  </a:lnTo>
                  <a:lnTo>
                    <a:pt x="5474" y="262201"/>
                  </a:lnTo>
                  <a:lnTo>
                    <a:pt x="21066" y="307096"/>
                  </a:lnTo>
                  <a:lnTo>
                    <a:pt x="45534" y="346700"/>
                  </a:lnTo>
                  <a:lnTo>
                    <a:pt x="77631" y="379731"/>
                  </a:lnTo>
                  <a:lnTo>
                    <a:pt x="116115" y="404910"/>
                  </a:lnTo>
                  <a:lnTo>
                    <a:pt x="159742" y="420957"/>
                  </a:lnTo>
                  <a:lnTo>
                    <a:pt x="207266" y="426590"/>
                  </a:lnTo>
                  <a:lnTo>
                    <a:pt x="254790" y="420957"/>
                  </a:lnTo>
                  <a:lnTo>
                    <a:pt x="298416" y="404910"/>
                  </a:lnTo>
                  <a:lnTo>
                    <a:pt x="336900" y="379731"/>
                  </a:lnTo>
                  <a:lnTo>
                    <a:pt x="368997" y="346700"/>
                  </a:lnTo>
                  <a:lnTo>
                    <a:pt x="393465" y="307096"/>
                  </a:lnTo>
                  <a:lnTo>
                    <a:pt x="409057" y="262201"/>
                  </a:lnTo>
                  <a:lnTo>
                    <a:pt x="414531" y="213295"/>
                  </a:lnTo>
                  <a:lnTo>
                    <a:pt x="409057" y="164388"/>
                  </a:lnTo>
                  <a:lnTo>
                    <a:pt x="393465" y="119493"/>
                  </a:lnTo>
                  <a:lnTo>
                    <a:pt x="368997" y="79889"/>
                  </a:lnTo>
                  <a:lnTo>
                    <a:pt x="336900" y="46858"/>
                  </a:lnTo>
                  <a:lnTo>
                    <a:pt x="298416" y="21679"/>
                  </a:lnTo>
                  <a:lnTo>
                    <a:pt x="254790" y="5633"/>
                  </a:lnTo>
                  <a:lnTo>
                    <a:pt x="20726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13475" y="4495798"/>
              <a:ext cx="414655" cy="426720"/>
            </a:xfrm>
            <a:custGeom>
              <a:avLst/>
              <a:gdLst/>
              <a:ahLst/>
              <a:cxnLst/>
              <a:rect l="l" t="t" r="r" b="b"/>
              <a:pathLst>
                <a:path w="414655" h="426720">
                  <a:moveTo>
                    <a:pt x="0" y="213295"/>
                  </a:moveTo>
                  <a:lnTo>
                    <a:pt x="5474" y="164388"/>
                  </a:lnTo>
                  <a:lnTo>
                    <a:pt x="21066" y="119493"/>
                  </a:lnTo>
                  <a:lnTo>
                    <a:pt x="45534" y="79889"/>
                  </a:lnTo>
                  <a:lnTo>
                    <a:pt x="77631" y="46858"/>
                  </a:lnTo>
                  <a:lnTo>
                    <a:pt x="116115" y="21679"/>
                  </a:lnTo>
                  <a:lnTo>
                    <a:pt x="159741" y="5633"/>
                  </a:lnTo>
                  <a:lnTo>
                    <a:pt x="207266" y="0"/>
                  </a:lnTo>
                  <a:lnTo>
                    <a:pt x="254790" y="5633"/>
                  </a:lnTo>
                  <a:lnTo>
                    <a:pt x="298416" y="21679"/>
                  </a:lnTo>
                  <a:lnTo>
                    <a:pt x="336900" y="46858"/>
                  </a:lnTo>
                  <a:lnTo>
                    <a:pt x="368997" y="79889"/>
                  </a:lnTo>
                  <a:lnTo>
                    <a:pt x="393465" y="119493"/>
                  </a:lnTo>
                  <a:lnTo>
                    <a:pt x="409057" y="164388"/>
                  </a:lnTo>
                  <a:lnTo>
                    <a:pt x="414532" y="213295"/>
                  </a:lnTo>
                  <a:lnTo>
                    <a:pt x="409057" y="262201"/>
                  </a:lnTo>
                  <a:lnTo>
                    <a:pt x="393465" y="307096"/>
                  </a:lnTo>
                  <a:lnTo>
                    <a:pt x="368997" y="346700"/>
                  </a:lnTo>
                  <a:lnTo>
                    <a:pt x="336900" y="379731"/>
                  </a:lnTo>
                  <a:lnTo>
                    <a:pt x="298416" y="404910"/>
                  </a:lnTo>
                  <a:lnTo>
                    <a:pt x="254790" y="420956"/>
                  </a:lnTo>
                  <a:lnTo>
                    <a:pt x="207266" y="426590"/>
                  </a:lnTo>
                  <a:lnTo>
                    <a:pt x="159741" y="420956"/>
                  </a:lnTo>
                  <a:lnTo>
                    <a:pt x="116115" y="404910"/>
                  </a:lnTo>
                  <a:lnTo>
                    <a:pt x="77631" y="379731"/>
                  </a:lnTo>
                  <a:lnTo>
                    <a:pt x="45534" y="346700"/>
                  </a:lnTo>
                  <a:lnTo>
                    <a:pt x="21066" y="307096"/>
                  </a:lnTo>
                  <a:lnTo>
                    <a:pt x="5474" y="262201"/>
                  </a:lnTo>
                  <a:lnTo>
                    <a:pt x="0" y="2132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255843" y="455930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723023" y="5370985"/>
            <a:ext cx="424180" cy="436245"/>
            <a:chOff x="3199023" y="5370984"/>
            <a:chExt cx="424180" cy="436245"/>
          </a:xfrm>
        </p:grpSpPr>
        <p:sp>
          <p:nvSpPr>
            <p:cNvPr id="20" name="object 20"/>
            <p:cNvSpPr/>
            <p:nvPr/>
          </p:nvSpPr>
          <p:spPr>
            <a:xfrm>
              <a:off x="3203785" y="5375747"/>
              <a:ext cx="414655" cy="426720"/>
            </a:xfrm>
            <a:custGeom>
              <a:avLst/>
              <a:gdLst/>
              <a:ahLst/>
              <a:cxnLst/>
              <a:rect l="l" t="t" r="r" b="b"/>
              <a:pathLst>
                <a:path w="414654" h="426720">
                  <a:moveTo>
                    <a:pt x="207266" y="0"/>
                  </a:moveTo>
                  <a:lnTo>
                    <a:pt x="159742" y="5633"/>
                  </a:lnTo>
                  <a:lnTo>
                    <a:pt x="116115" y="21679"/>
                  </a:lnTo>
                  <a:lnTo>
                    <a:pt x="77631" y="46858"/>
                  </a:lnTo>
                  <a:lnTo>
                    <a:pt x="45534" y="79890"/>
                  </a:lnTo>
                  <a:lnTo>
                    <a:pt x="21066" y="119493"/>
                  </a:lnTo>
                  <a:lnTo>
                    <a:pt x="5474" y="164389"/>
                  </a:lnTo>
                  <a:lnTo>
                    <a:pt x="0" y="213295"/>
                  </a:lnTo>
                  <a:lnTo>
                    <a:pt x="5474" y="262202"/>
                  </a:lnTo>
                  <a:lnTo>
                    <a:pt x="21066" y="307097"/>
                  </a:lnTo>
                  <a:lnTo>
                    <a:pt x="45534" y="346700"/>
                  </a:lnTo>
                  <a:lnTo>
                    <a:pt x="77631" y="379732"/>
                  </a:lnTo>
                  <a:lnTo>
                    <a:pt x="116115" y="404911"/>
                  </a:lnTo>
                  <a:lnTo>
                    <a:pt x="159742" y="420957"/>
                  </a:lnTo>
                  <a:lnTo>
                    <a:pt x="207266" y="426590"/>
                  </a:lnTo>
                  <a:lnTo>
                    <a:pt x="254790" y="420957"/>
                  </a:lnTo>
                  <a:lnTo>
                    <a:pt x="298416" y="404911"/>
                  </a:lnTo>
                  <a:lnTo>
                    <a:pt x="336900" y="379732"/>
                  </a:lnTo>
                  <a:lnTo>
                    <a:pt x="368997" y="346700"/>
                  </a:lnTo>
                  <a:lnTo>
                    <a:pt x="393465" y="307097"/>
                  </a:lnTo>
                  <a:lnTo>
                    <a:pt x="409057" y="262202"/>
                  </a:lnTo>
                  <a:lnTo>
                    <a:pt x="414531" y="213295"/>
                  </a:lnTo>
                  <a:lnTo>
                    <a:pt x="409057" y="164389"/>
                  </a:lnTo>
                  <a:lnTo>
                    <a:pt x="393465" y="119493"/>
                  </a:lnTo>
                  <a:lnTo>
                    <a:pt x="368997" y="79890"/>
                  </a:lnTo>
                  <a:lnTo>
                    <a:pt x="336900" y="46858"/>
                  </a:lnTo>
                  <a:lnTo>
                    <a:pt x="298416" y="21679"/>
                  </a:lnTo>
                  <a:lnTo>
                    <a:pt x="254790" y="5633"/>
                  </a:lnTo>
                  <a:lnTo>
                    <a:pt x="20726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03785" y="5375747"/>
              <a:ext cx="414655" cy="426720"/>
            </a:xfrm>
            <a:custGeom>
              <a:avLst/>
              <a:gdLst/>
              <a:ahLst/>
              <a:cxnLst/>
              <a:rect l="l" t="t" r="r" b="b"/>
              <a:pathLst>
                <a:path w="414654" h="426720">
                  <a:moveTo>
                    <a:pt x="0" y="213295"/>
                  </a:moveTo>
                  <a:lnTo>
                    <a:pt x="5474" y="164388"/>
                  </a:lnTo>
                  <a:lnTo>
                    <a:pt x="21066" y="119493"/>
                  </a:lnTo>
                  <a:lnTo>
                    <a:pt x="45534" y="79889"/>
                  </a:lnTo>
                  <a:lnTo>
                    <a:pt x="77631" y="46858"/>
                  </a:lnTo>
                  <a:lnTo>
                    <a:pt x="116115" y="21679"/>
                  </a:lnTo>
                  <a:lnTo>
                    <a:pt x="159741" y="5633"/>
                  </a:lnTo>
                  <a:lnTo>
                    <a:pt x="207266" y="0"/>
                  </a:lnTo>
                  <a:lnTo>
                    <a:pt x="254790" y="5633"/>
                  </a:lnTo>
                  <a:lnTo>
                    <a:pt x="298416" y="21679"/>
                  </a:lnTo>
                  <a:lnTo>
                    <a:pt x="336900" y="46858"/>
                  </a:lnTo>
                  <a:lnTo>
                    <a:pt x="368997" y="79889"/>
                  </a:lnTo>
                  <a:lnTo>
                    <a:pt x="393465" y="119493"/>
                  </a:lnTo>
                  <a:lnTo>
                    <a:pt x="409057" y="164388"/>
                  </a:lnTo>
                  <a:lnTo>
                    <a:pt x="414532" y="213295"/>
                  </a:lnTo>
                  <a:lnTo>
                    <a:pt x="409057" y="262201"/>
                  </a:lnTo>
                  <a:lnTo>
                    <a:pt x="393465" y="307096"/>
                  </a:lnTo>
                  <a:lnTo>
                    <a:pt x="368997" y="346700"/>
                  </a:lnTo>
                  <a:lnTo>
                    <a:pt x="336900" y="379731"/>
                  </a:lnTo>
                  <a:lnTo>
                    <a:pt x="298416" y="404910"/>
                  </a:lnTo>
                  <a:lnTo>
                    <a:pt x="254790" y="420956"/>
                  </a:lnTo>
                  <a:lnTo>
                    <a:pt x="207266" y="426590"/>
                  </a:lnTo>
                  <a:lnTo>
                    <a:pt x="159741" y="420956"/>
                  </a:lnTo>
                  <a:lnTo>
                    <a:pt x="116115" y="404910"/>
                  </a:lnTo>
                  <a:lnTo>
                    <a:pt x="77631" y="379731"/>
                  </a:lnTo>
                  <a:lnTo>
                    <a:pt x="45534" y="346700"/>
                  </a:lnTo>
                  <a:lnTo>
                    <a:pt x="21066" y="307096"/>
                  </a:lnTo>
                  <a:lnTo>
                    <a:pt x="5474" y="262201"/>
                  </a:lnTo>
                  <a:lnTo>
                    <a:pt x="0" y="2132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839802" y="5440171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600498" y="5320518"/>
            <a:ext cx="424180" cy="436245"/>
            <a:chOff x="4076498" y="5320517"/>
            <a:chExt cx="424180" cy="436245"/>
          </a:xfrm>
        </p:grpSpPr>
        <p:sp>
          <p:nvSpPr>
            <p:cNvPr id="24" name="object 24"/>
            <p:cNvSpPr/>
            <p:nvPr/>
          </p:nvSpPr>
          <p:spPr>
            <a:xfrm>
              <a:off x="4081260" y="5325279"/>
              <a:ext cx="414655" cy="426720"/>
            </a:xfrm>
            <a:custGeom>
              <a:avLst/>
              <a:gdLst/>
              <a:ahLst/>
              <a:cxnLst/>
              <a:rect l="l" t="t" r="r" b="b"/>
              <a:pathLst>
                <a:path w="414654" h="426720">
                  <a:moveTo>
                    <a:pt x="207266" y="0"/>
                  </a:moveTo>
                  <a:lnTo>
                    <a:pt x="159742" y="5633"/>
                  </a:lnTo>
                  <a:lnTo>
                    <a:pt x="116115" y="21679"/>
                  </a:lnTo>
                  <a:lnTo>
                    <a:pt x="77631" y="46858"/>
                  </a:lnTo>
                  <a:lnTo>
                    <a:pt x="45534" y="79889"/>
                  </a:lnTo>
                  <a:lnTo>
                    <a:pt x="21066" y="119493"/>
                  </a:lnTo>
                  <a:lnTo>
                    <a:pt x="5474" y="164388"/>
                  </a:lnTo>
                  <a:lnTo>
                    <a:pt x="0" y="213295"/>
                  </a:lnTo>
                  <a:lnTo>
                    <a:pt x="5474" y="262201"/>
                  </a:lnTo>
                  <a:lnTo>
                    <a:pt x="21066" y="307096"/>
                  </a:lnTo>
                  <a:lnTo>
                    <a:pt x="45534" y="346700"/>
                  </a:lnTo>
                  <a:lnTo>
                    <a:pt x="77631" y="379731"/>
                  </a:lnTo>
                  <a:lnTo>
                    <a:pt x="116115" y="404910"/>
                  </a:lnTo>
                  <a:lnTo>
                    <a:pt x="159742" y="420956"/>
                  </a:lnTo>
                  <a:lnTo>
                    <a:pt x="207266" y="426589"/>
                  </a:lnTo>
                  <a:lnTo>
                    <a:pt x="254790" y="420956"/>
                  </a:lnTo>
                  <a:lnTo>
                    <a:pt x="298416" y="404910"/>
                  </a:lnTo>
                  <a:lnTo>
                    <a:pt x="336900" y="379731"/>
                  </a:lnTo>
                  <a:lnTo>
                    <a:pt x="368997" y="346700"/>
                  </a:lnTo>
                  <a:lnTo>
                    <a:pt x="393465" y="307096"/>
                  </a:lnTo>
                  <a:lnTo>
                    <a:pt x="409057" y="262201"/>
                  </a:lnTo>
                  <a:lnTo>
                    <a:pt x="414531" y="213295"/>
                  </a:lnTo>
                  <a:lnTo>
                    <a:pt x="409057" y="164388"/>
                  </a:lnTo>
                  <a:lnTo>
                    <a:pt x="393465" y="119493"/>
                  </a:lnTo>
                  <a:lnTo>
                    <a:pt x="368997" y="79889"/>
                  </a:lnTo>
                  <a:lnTo>
                    <a:pt x="336900" y="46858"/>
                  </a:lnTo>
                  <a:lnTo>
                    <a:pt x="298416" y="21679"/>
                  </a:lnTo>
                  <a:lnTo>
                    <a:pt x="254790" y="5633"/>
                  </a:lnTo>
                  <a:lnTo>
                    <a:pt x="20726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81260" y="5325279"/>
              <a:ext cx="414655" cy="426720"/>
            </a:xfrm>
            <a:custGeom>
              <a:avLst/>
              <a:gdLst/>
              <a:ahLst/>
              <a:cxnLst/>
              <a:rect l="l" t="t" r="r" b="b"/>
              <a:pathLst>
                <a:path w="414654" h="426720">
                  <a:moveTo>
                    <a:pt x="0" y="213295"/>
                  </a:moveTo>
                  <a:lnTo>
                    <a:pt x="5474" y="164388"/>
                  </a:lnTo>
                  <a:lnTo>
                    <a:pt x="21066" y="119493"/>
                  </a:lnTo>
                  <a:lnTo>
                    <a:pt x="45534" y="79889"/>
                  </a:lnTo>
                  <a:lnTo>
                    <a:pt x="77631" y="46858"/>
                  </a:lnTo>
                  <a:lnTo>
                    <a:pt x="116115" y="21679"/>
                  </a:lnTo>
                  <a:lnTo>
                    <a:pt x="159741" y="5633"/>
                  </a:lnTo>
                  <a:lnTo>
                    <a:pt x="207266" y="0"/>
                  </a:lnTo>
                  <a:lnTo>
                    <a:pt x="254790" y="5633"/>
                  </a:lnTo>
                  <a:lnTo>
                    <a:pt x="298416" y="21679"/>
                  </a:lnTo>
                  <a:lnTo>
                    <a:pt x="336900" y="46858"/>
                  </a:lnTo>
                  <a:lnTo>
                    <a:pt x="368997" y="79889"/>
                  </a:lnTo>
                  <a:lnTo>
                    <a:pt x="393465" y="119493"/>
                  </a:lnTo>
                  <a:lnTo>
                    <a:pt x="409057" y="164388"/>
                  </a:lnTo>
                  <a:lnTo>
                    <a:pt x="414532" y="213295"/>
                  </a:lnTo>
                  <a:lnTo>
                    <a:pt x="409057" y="262201"/>
                  </a:lnTo>
                  <a:lnTo>
                    <a:pt x="393465" y="307096"/>
                  </a:lnTo>
                  <a:lnTo>
                    <a:pt x="368997" y="346700"/>
                  </a:lnTo>
                  <a:lnTo>
                    <a:pt x="336900" y="379731"/>
                  </a:lnTo>
                  <a:lnTo>
                    <a:pt x="298416" y="404910"/>
                  </a:lnTo>
                  <a:lnTo>
                    <a:pt x="254790" y="420956"/>
                  </a:lnTo>
                  <a:lnTo>
                    <a:pt x="207266" y="426590"/>
                  </a:lnTo>
                  <a:lnTo>
                    <a:pt x="159741" y="420956"/>
                  </a:lnTo>
                  <a:lnTo>
                    <a:pt x="116115" y="404910"/>
                  </a:lnTo>
                  <a:lnTo>
                    <a:pt x="77631" y="379731"/>
                  </a:lnTo>
                  <a:lnTo>
                    <a:pt x="45534" y="346700"/>
                  </a:lnTo>
                  <a:lnTo>
                    <a:pt x="21066" y="307096"/>
                  </a:lnTo>
                  <a:lnTo>
                    <a:pt x="5474" y="262201"/>
                  </a:lnTo>
                  <a:lnTo>
                    <a:pt x="0" y="2132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723627" y="5388355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72690" y="3837700"/>
            <a:ext cx="1621790" cy="495649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87020" indent="-274320">
              <a:spcBef>
                <a:spcPts val="630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lang="en-US" sz="2800" spc="-15" dirty="0">
                <a:latin typeface="Calibri"/>
                <a:cs typeface="Calibri"/>
              </a:rPr>
              <a:t>Example: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957448" y="6059234"/>
            <a:ext cx="1905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7439FF4-E5C9-4585-8DA9-3297B82CB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975" y="4189870"/>
            <a:ext cx="3794730" cy="201291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7753874-001C-4368-B247-52626D188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470" y="2872437"/>
            <a:ext cx="7062390" cy="10209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1"/>
            <a:ext cx="4581144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46443" y="1234558"/>
            <a:ext cx="7466330" cy="155067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6BB76D"/>
                </a:solidFill>
                <a:latin typeface="Calibri"/>
                <a:cs typeface="Calibri"/>
              </a:rPr>
              <a:t>Closeness </a:t>
            </a:r>
            <a:r>
              <a:rPr sz="3200" b="1" spc="-15" dirty="0">
                <a:solidFill>
                  <a:srgbClr val="6BB76D"/>
                </a:solidFill>
                <a:latin typeface="Calibri"/>
                <a:cs typeface="Calibri"/>
              </a:rPr>
              <a:t>centrality:</a:t>
            </a:r>
            <a:endParaRPr sz="3200">
              <a:latin typeface="Calibri"/>
              <a:cs typeface="Calibri"/>
            </a:endParaRPr>
          </a:p>
          <a:p>
            <a:pPr marL="625475" marR="5080" lvl="1" indent="-274320">
              <a:lnSpc>
                <a:spcPct val="100699"/>
              </a:lnSpc>
              <a:spcBef>
                <a:spcPts val="6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node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important </a:t>
            </a:r>
            <a:r>
              <a:rPr sz="2800" spc="-5" dirty="0">
                <a:latin typeface="Calibri"/>
                <a:cs typeface="Calibri"/>
              </a:rPr>
              <a:t>if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 has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small</a:t>
            </a:r>
            <a:r>
              <a:rPr sz="2800" spc="-10" dirty="0">
                <a:latin typeface="Calibri"/>
                <a:cs typeface="Calibri"/>
              </a:rPr>
              <a:t> shortest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path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lengths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all other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84899" y="3871948"/>
            <a:ext cx="16516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spcBef>
                <a:spcPts val="100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800" b="1" spc="-10" dirty="0">
                <a:latin typeface="Calibri"/>
                <a:cs typeface="Calibri"/>
              </a:rPr>
              <a:t>Example: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109216" y="4677000"/>
            <a:ext cx="2915285" cy="1711325"/>
            <a:chOff x="1180880" y="4694806"/>
            <a:chExt cx="2915285" cy="1711325"/>
          </a:xfrm>
        </p:grpSpPr>
        <p:sp>
          <p:nvSpPr>
            <p:cNvPr id="10" name="object 10"/>
            <p:cNvSpPr/>
            <p:nvPr/>
          </p:nvSpPr>
          <p:spPr>
            <a:xfrm>
              <a:off x="1539467" y="5279937"/>
              <a:ext cx="843280" cy="757555"/>
            </a:xfrm>
            <a:custGeom>
              <a:avLst/>
              <a:gdLst/>
              <a:ahLst/>
              <a:cxnLst/>
              <a:rect l="l" t="t" r="r" b="b"/>
              <a:pathLst>
                <a:path w="843280" h="757554">
                  <a:moveTo>
                    <a:pt x="0" y="0"/>
                  </a:moveTo>
                  <a:lnTo>
                    <a:pt x="842787" y="75702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28699" y="4763231"/>
              <a:ext cx="292100" cy="1424305"/>
            </a:xfrm>
            <a:custGeom>
              <a:avLst/>
              <a:gdLst/>
              <a:ahLst/>
              <a:cxnLst/>
              <a:rect l="l" t="t" r="r" b="b"/>
              <a:pathLst>
                <a:path w="292100" h="1424304">
                  <a:moveTo>
                    <a:pt x="0" y="1424272"/>
                  </a:moveTo>
                  <a:lnTo>
                    <a:pt x="29204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76799" y="5538575"/>
              <a:ext cx="604520" cy="635"/>
            </a:xfrm>
            <a:custGeom>
              <a:avLst/>
              <a:gdLst/>
              <a:ahLst/>
              <a:cxnLst/>
              <a:rect l="l" t="t" r="r" b="b"/>
              <a:pathLst>
                <a:path w="604520" h="635">
                  <a:moveTo>
                    <a:pt x="0" y="574"/>
                  </a:moveTo>
                  <a:lnTo>
                    <a:pt x="60446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20742" y="4709093"/>
              <a:ext cx="590550" cy="880110"/>
            </a:xfrm>
            <a:custGeom>
              <a:avLst/>
              <a:gdLst/>
              <a:ahLst/>
              <a:cxnLst/>
              <a:rect l="l" t="t" r="r" b="b"/>
              <a:pathLst>
                <a:path w="590550" h="880110">
                  <a:moveTo>
                    <a:pt x="590314" y="879951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28868" y="5739864"/>
              <a:ext cx="735965" cy="462915"/>
            </a:xfrm>
            <a:custGeom>
              <a:avLst/>
              <a:gdLst/>
              <a:ahLst/>
              <a:cxnLst/>
              <a:rect l="l" t="t" r="r" b="b"/>
              <a:pathLst>
                <a:path w="735964" h="462914">
                  <a:moveTo>
                    <a:pt x="0" y="462369"/>
                  </a:moveTo>
                  <a:lnTo>
                    <a:pt x="73562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21433" y="5974209"/>
              <a:ext cx="414655" cy="426720"/>
            </a:xfrm>
            <a:custGeom>
              <a:avLst/>
              <a:gdLst/>
              <a:ahLst/>
              <a:cxnLst/>
              <a:rect l="l" t="t" r="r" b="b"/>
              <a:pathLst>
                <a:path w="414655" h="426720">
                  <a:moveTo>
                    <a:pt x="207266" y="0"/>
                  </a:moveTo>
                  <a:lnTo>
                    <a:pt x="159742" y="5633"/>
                  </a:lnTo>
                  <a:lnTo>
                    <a:pt x="116115" y="21679"/>
                  </a:lnTo>
                  <a:lnTo>
                    <a:pt x="77631" y="46858"/>
                  </a:lnTo>
                  <a:lnTo>
                    <a:pt x="45534" y="79889"/>
                  </a:lnTo>
                  <a:lnTo>
                    <a:pt x="21066" y="119493"/>
                  </a:lnTo>
                  <a:lnTo>
                    <a:pt x="5474" y="164388"/>
                  </a:lnTo>
                  <a:lnTo>
                    <a:pt x="0" y="213294"/>
                  </a:lnTo>
                  <a:lnTo>
                    <a:pt x="5474" y="262201"/>
                  </a:lnTo>
                  <a:lnTo>
                    <a:pt x="21066" y="307096"/>
                  </a:lnTo>
                  <a:lnTo>
                    <a:pt x="45534" y="346700"/>
                  </a:lnTo>
                  <a:lnTo>
                    <a:pt x="77631" y="379731"/>
                  </a:lnTo>
                  <a:lnTo>
                    <a:pt x="116115" y="404910"/>
                  </a:lnTo>
                  <a:lnTo>
                    <a:pt x="159742" y="420956"/>
                  </a:lnTo>
                  <a:lnTo>
                    <a:pt x="207266" y="426589"/>
                  </a:lnTo>
                  <a:lnTo>
                    <a:pt x="254790" y="420956"/>
                  </a:lnTo>
                  <a:lnTo>
                    <a:pt x="298416" y="404910"/>
                  </a:lnTo>
                  <a:lnTo>
                    <a:pt x="336900" y="379731"/>
                  </a:lnTo>
                  <a:lnTo>
                    <a:pt x="368997" y="346700"/>
                  </a:lnTo>
                  <a:lnTo>
                    <a:pt x="393465" y="307096"/>
                  </a:lnTo>
                  <a:lnTo>
                    <a:pt x="409057" y="262201"/>
                  </a:lnTo>
                  <a:lnTo>
                    <a:pt x="414531" y="213294"/>
                  </a:lnTo>
                  <a:lnTo>
                    <a:pt x="409057" y="164388"/>
                  </a:lnTo>
                  <a:lnTo>
                    <a:pt x="393465" y="119493"/>
                  </a:lnTo>
                  <a:lnTo>
                    <a:pt x="368997" y="79889"/>
                  </a:lnTo>
                  <a:lnTo>
                    <a:pt x="336900" y="46858"/>
                  </a:lnTo>
                  <a:lnTo>
                    <a:pt x="298416" y="21679"/>
                  </a:lnTo>
                  <a:lnTo>
                    <a:pt x="254790" y="5633"/>
                  </a:lnTo>
                  <a:lnTo>
                    <a:pt x="20726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21433" y="5974209"/>
              <a:ext cx="414655" cy="426720"/>
            </a:xfrm>
            <a:custGeom>
              <a:avLst/>
              <a:gdLst/>
              <a:ahLst/>
              <a:cxnLst/>
              <a:rect l="l" t="t" r="r" b="b"/>
              <a:pathLst>
                <a:path w="414655" h="426720">
                  <a:moveTo>
                    <a:pt x="0" y="213295"/>
                  </a:moveTo>
                  <a:lnTo>
                    <a:pt x="5474" y="164388"/>
                  </a:lnTo>
                  <a:lnTo>
                    <a:pt x="21066" y="119493"/>
                  </a:lnTo>
                  <a:lnTo>
                    <a:pt x="45534" y="79889"/>
                  </a:lnTo>
                  <a:lnTo>
                    <a:pt x="77631" y="46858"/>
                  </a:lnTo>
                  <a:lnTo>
                    <a:pt x="116115" y="21679"/>
                  </a:lnTo>
                  <a:lnTo>
                    <a:pt x="159741" y="5633"/>
                  </a:lnTo>
                  <a:lnTo>
                    <a:pt x="207266" y="0"/>
                  </a:lnTo>
                  <a:lnTo>
                    <a:pt x="254790" y="5633"/>
                  </a:lnTo>
                  <a:lnTo>
                    <a:pt x="298416" y="21679"/>
                  </a:lnTo>
                  <a:lnTo>
                    <a:pt x="336900" y="46858"/>
                  </a:lnTo>
                  <a:lnTo>
                    <a:pt x="368997" y="79889"/>
                  </a:lnTo>
                  <a:lnTo>
                    <a:pt x="393465" y="119493"/>
                  </a:lnTo>
                  <a:lnTo>
                    <a:pt x="409057" y="164388"/>
                  </a:lnTo>
                  <a:lnTo>
                    <a:pt x="414532" y="213295"/>
                  </a:lnTo>
                  <a:lnTo>
                    <a:pt x="409057" y="262201"/>
                  </a:lnTo>
                  <a:lnTo>
                    <a:pt x="393465" y="307096"/>
                  </a:lnTo>
                  <a:lnTo>
                    <a:pt x="368997" y="346700"/>
                  </a:lnTo>
                  <a:lnTo>
                    <a:pt x="336900" y="379731"/>
                  </a:lnTo>
                  <a:lnTo>
                    <a:pt x="298416" y="404910"/>
                  </a:lnTo>
                  <a:lnTo>
                    <a:pt x="254790" y="420956"/>
                  </a:lnTo>
                  <a:lnTo>
                    <a:pt x="207266" y="426590"/>
                  </a:lnTo>
                  <a:lnTo>
                    <a:pt x="159741" y="420956"/>
                  </a:lnTo>
                  <a:lnTo>
                    <a:pt x="116115" y="404910"/>
                  </a:lnTo>
                  <a:lnTo>
                    <a:pt x="77631" y="379731"/>
                  </a:lnTo>
                  <a:lnTo>
                    <a:pt x="45534" y="346700"/>
                  </a:lnTo>
                  <a:lnTo>
                    <a:pt x="21066" y="307096"/>
                  </a:lnTo>
                  <a:lnTo>
                    <a:pt x="5474" y="262201"/>
                  </a:lnTo>
                  <a:lnTo>
                    <a:pt x="0" y="2132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85642" y="4915819"/>
              <a:ext cx="414655" cy="426720"/>
            </a:xfrm>
            <a:custGeom>
              <a:avLst/>
              <a:gdLst/>
              <a:ahLst/>
              <a:cxnLst/>
              <a:rect l="l" t="t" r="r" b="b"/>
              <a:pathLst>
                <a:path w="414655" h="426720">
                  <a:moveTo>
                    <a:pt x="207266" y="0"/>
                  </a:moveTo>
                  <a:lnTo>
                    <a:pt x="159742" y="5633"/>
                  </a:lnTo>
                  <a:lnTo>
                    <a:pt x="116115" y="21679"/>
                  </a:lnTo>
                  <a:lnTo>
                    <a:pt x="77631" y="46858"/>
                  </a:lnTo>
                  <a:lnTo>
                    <a:pt x="45534" y="79890"/>
                  </a:lnTo>
                  <a:lnTo>
                    <a:pt x="21066" y="119493"/>
                  </a:lnTo>
                  <a:lnTo>
                    <a:pt x="5474" y="164388"/>
                  </a:lnTo>
                  <a:lnTo>
                    <a:pt x="0" y="213295"/>
                  </a:lnTo>
                  <a:lnTo>
                    <a:pt x="5474" y="262202"/>
                  </a:lnTo>
                  <a:lnTo>
                    <a:pt x="21066" y="307097"/>
                  </a:lnTo>
                  <a:lnTo>
                    <a:pt x="45534" y="346700"/>
                  </a:lnTo>
                  <a:lnTo>
                    <a:pt x="77631" y="379732"/>
                  </a:lnTo>
                  <a:lnTo>
                    <a:pt x="116115" y="404910"/>
                  </a:lnTo>
                  <a:lnTo>
                    <a:pt x="159742" y="420957"/>
                  </a:lnTo>
                  <a:lnTo>
                    <a:pt x="207266" y="426590"/>
                  </a:lnTo>
                  <a:lnTo>
                    <a:pt x="254790" y="420957"/>
                  </a:lnTo>
                  <a:lnTo>
                    <a:pt x="298416" y="404910"/>
                  </a:lnTo>
                  <a:lnTo>
                    <a:pt x="336900" y="379732"/>
                  </a:lnTo>
                  <a:lnTo>
                    <a:pt x="368997" y="346700"/>
                  </a:lnTo>
                  <a:lnTo>
                    <a:pt x="393464" y="307097"/>
                  </a:lnTo>
                  <a:lnTo>
                    <a:pt x="409057" y="262202"/>
                  </a:lnTo>
                  <a:lnTo>
                    <a:pt x="414531" y="213295"/>
                  </a:lnTo>
                  <a:lnTo>
                    <a:pt x="409057" y="164388"/>
                  </a:lnTo>
                  <a:lnTo>
                    <a:pt x="393464" y="119493"/>
                  </a:lnTo>
                  <a:lnTo>
                    <a:pt x="368997" y="79890"/>
                  </a:lnTo>
                  <a:lnTo>
                    <a:pt x="336900" y="46858"/>
                  </a:lnTo>
                  <a:lnTo>
                    <a:pt x="298416" y="21679"/>
                  </a:lnTo>
                  <a:lnTo>
                    <a:pt x="254790" y="5633"/>
                  </a:lnTo>
                  <a:lnTo>
                    <a:pt x="20726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85642" y="4915819"/>
              <a:ext cx="414655" cy="426720"/>
            </a:xfrm>
            <a:custGeom>
              <a:avLst/>
              <a:gdLst/>
              <a:ahLst/>
              <a:cxnLst/>
              <a:rect l="l" t="t" r="r" b="b"/>
              <a:pathLst>
                <a:path w="414655" h="426720">
                  <a:moveTo>
                    <a:pt x="0" y="213295"/>
                  </a:moveTo>
                  <a:lnTo>
                    <a:pt x="5474" y="164388"/>
                  </a:lnTo>
                  <a:lnTo>
                    <a:pt x="21066" y="119493"/>
                  </a:lnTo>
                  <a:lnTo>
                    <a:pt x="45534" y="79889"/>
                  </a:lnTo>
                  <a:lnTo>
                    <a:pt x="77631" y="46858"/>
                  </a:lnTo>
                  <a:lnTo>
                    <a:pt x="116115" y="21679"/>
                  </a:lnTo>
                  <a:lnTo>
                    <a:pt x="159741" y="5633"/>
                  </a:lnTo>
                  <a:lnTo>
                    <a:pt x="207266" y="0"/>
                  </a:lnTo>
                  <a:lnTo>
                    <a:pt x="254790" y="5633"/>
                  </a:lnTo>
                  <a:lnTo>
                    <a:pt x="298416" y="21679"/>
                  </a:lnTo>
                  <a:lnTo>
                    <a:pt x="336900" y="46858"/>
                  </a:lnTo>
                  <a:lnTo>
                    <a:pt x="368997" y="79889"/>
                  </a:lnTo>
                  <a:lnTo>
                    <a:pt x="393465" y="119493"/>
                  </a:lnTo>
                  <a:lnTo>
                    <a:pt x="409057" y="164388"/>
                  </a:lnTo>
                  <a:lnTo>
                    <a:pt x="414532" y="213295"/>
                  </a:lnTo>
                  <a:lnTo>
                    <a:pt x="409057" y="262201"/>
                  </a:lnTo>
                  <a:lnTo>
                    <a:pt x="393465" y="307096"/>
                  </a:lnTo>
                  <a:lnTo>
                    <a:pt x="368997" y="346700"/>
                  </a:lnTo>
                  <a:lnTo>
                    <a:pt x="336900" y="379731"/>
                  </a:lnTo>
                  <a:lnTo>
                    <a:pt x="298416" y="404910"/>
                  </a:lnTo>
                  <a:lnTo>
                    <a:pt x="254790" y="420956"/>
                  </a:lnTo>
                  <a:lnTo>
                    <a:pt x="207266" y="426590"/>
                  </a:lnTo>
                  <a:lnTo>
                    <a:pt x="159741" y="420956"/>
                  </a:lnTo>
                  <a:lnTo>
                    <a:pt x="116115" y="404910"/>
                  </a:lnTo>
                  <a:lnTo>
                    <a:pt x="77631" y="379731"/>
                  </a:lnTo>
                  <a:lnTo>
                    <a:pt x="45534" y="346700"/>
                  </a:lnTo>
                  <a:lnTo>
                    <a:pt x="21066" y="307096"/>
                  </a:lnTo>
                  <a:lnTo>
                    <a:pt x="5474" y="262201"/>
                  </a:lnTo>
                  <a:lnTo>
                    <a:pt x="0" y="2132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232345" y="4962116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537048" y="4473230"/>
            <a:ext cx="424180" cy="436245"/>
            <a:chOff x="2608713" y="4491036"/>
            <a:chExt cx="424180" cy="436245"/>
          </a:xfrm>
        </p:grpSpPr>
        <p:sp>
          <p:nvSpPr>
            <p:cNvPr id="21" name="object 21"/>
            <p:cNvSpPr/>
            <p:nvPr/>
          </p:nvSpPr>
          <p:spPr>
            <a:xfrm>
              <a:off x="2613475" y="4495798"/>
              <a:ext cx="414655" cy="426720"/>
            </a:xfrm>
            <a:custGeom>
              <a:avLst/>
              <a:gdLst/>
              <a:ahLst/>
              <a:cxnLst/>
              <a:rect l="l" t="t" r="r" b="b"/>
              <a:pathLst>
                <a:path w="414655" h="426720">
                  <a:moveTo>
                    <a:pt x="207266" y="0"/>
                  </a:moveTo>
                  <a:lnTo>
                    <a:pt x="159742" y="5633"/>
                  </a:lnTo>
                  <a:lnTo>
                    <a:pt x="116115" y="21679"/>
                  </a:lnTo>
                  <a:lnTo>
                    <a:pt x="77631" y="46858"/>
                  </a:lnTo>
                  <a:lnTo>
                    <a:pt x="45534" y="79889"/>
                  </a:lnTo>
                  <a:lnTo>
                    <a:pt x="21066" y="119493"/>
                  </a:lnTo>
                  <a:lnTo>
                    <a:pt x="5474" y="164388"/>
                  </a:lnTo>
                  <a:lnTo>
                    <a:pt x="0" y="213295"/>
                  </a:lnTo>
                  <a:lnTo>
                    <a:pt x="5474" y="262201"/>
                  </a:lnTo>
                  <a:lnTo>
                    <a:pt x="21066" y="307096"/>
                  </a:lnTo>
                  <a:lnTo>
                    <a:pt x="45534" y="346700"/>
                  </a:lnTo>
                  <a:lnTo>
                    <a:pt x="77631" y="379731"/>
                  </a:lnTo>
                  <a:lnTo>
                    <a:pt x="116115" y="404910"/>
                  </a:lnTo>
                  <a:lnTo>
                    <a:pt x="159742" y="420957"/>
                  </a:lnTo>
                  <a:lnTo>
                    <a:pt x="207266" y="426590"/>
                  </a:lnTo>
                  <a:lnTo>
                    <a:pt x="254790" y="420957"/>
                  </a:lnTo>
                  <a:lnTo>
                    <a:pt x="298416" y="404910"/>
                  </a:lnTo>
                  <a:lnTo>
                    <a:pt x="336900" y="379731"/>
                  </a:lnTo>
                  <a:lnTo>
                    <a:pt x="368997" y="346700"/>
                  </a:lnTo>
                  <a:lnTo>
                    <a:pt x="393465" y="307096"/>
                  </a:lnTo>
                  <a:lnTo>
                    <a:pt x="409057" y="262201"/>
                  </a:lnTo>
                  <a:lnTo>
                    <a:pt x="414531" y="213295"/>
                  </a:lnTo>
                  <a:lnTo>
                    <a:pt x="409057" y="164388"/>
                  </a:lnTo>
                  <a:lnTo>
                    <a:pt x="393465" y="119493"/>
                  </a:lnTo>
                  <a:lnTo>
                    <a:pt x="368997" y="79889"/>
                  </a:lnTo>
                  <a:lnTo>
                    <a:pt x="336900" y="46858"/>
                  </a:lnTo>
                  <a:lnTo>
                    <a:pt x="298416" y="21679"/>
                  </a:lnTo>
                  <a:lnTo>
                    <a:pt x="254790" y="5633"/>
                  </a:lnTo>
                  <a:lnTo>
                    <a:pt x="20726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13475" y="4495798"/>
              <a:ext cx="414655" cy="426720"/>
            </a:xfrm>
            <a:custGeom>
              <a:avLst/>
              <a:gdLst/>
              <a:ahLst/>
              <a:cxnLst/>
              <a:rect l="l" t="t" r="r" b="b"/>
              <a:pathLst>
                <a:path w="414655" h="426720">
                  <a:moveTo>
                    <a:pt x="0" y="213295"/>
                  </a:moveTo>
                  <a:lnTo>
                    <a:pt x="5474" y="164388"/>
                  </a:lnTo>
                  <a:lnTo>
                    <a:pt x="21066" y="119493"/>
                  </a:lnTo>
                  <a:lnTo>
                    <a:pt x="45534" y="79889"/>
                  </a:lnTo>
                  <a:lnTo>
                    <a:pt x="77631" y="46858"/>
                  </a:lnTo>
                  <a:lnTo>
                    <a:pt x="116115" y="21679"/>
                  </a:lnTo>
                  <a:lnTo>
                    <a:pt x="159741" y="5633"/>
                  </a:lnTo>
                  <a:lnTo>
                    <a:pt x="207266" y="0"/>
                  </a:lnTo>
                  <a:lnTo>
                    <a:pt x="254790" y="5633"/>
                  </a:lnTo>
                  <a:lnTo>
                    <a:pt x="298416" y="21679"/>
                  </a:lnTo>
                  <a:lnTo>
                    <a:pt x="336900" y="46858"/>
                  </a:lnTo>
                  <a:lnTo>
                    <a:pt x="368997" y="79889"/>
                  </a:lnTo>
                  <a:lnTo>
                    <a:pt x="393465" y="119493"/>
                  </a:lnTo>
                  <a:lnTo>
                    <a:pt x="409057" y="164388"/>
                  </a:lnTo>
                  <a:lnTo>
                    <a:pt x="414532" y="213295"/>
                  </a:lnTo>
                  <a:lnTo>
                    <a:pt x="409057" y="262201"/>
                  </a:lnTo>
                  <a:lnTo>
                    <a:pt x="393465" y="307096"/>
                  </a:lnTo>
                  <a:lnTo>
                    <a:pt x="368997" y="346700"/>
                  </a:lnTo>
                  <a:lnTo>
                    <a:pt x="336900" y="379731"/>
                  </a:lnTo>
                  <a:lnTo>
                    <a:pt x="298416" y="404910"/>
                  </a:lnTo>
                  <a:lnTo>
                    <a:pt x="254790" y="420956"/>
                  </a:lnTo>
                  <a:lnTo>
                    <a:pt x="207266" y="426590"/>
                  </a:lnTo>
                  <a:lnTo>
                    <a:pt x="159741" y="420956"/>
                  </a:lnTo>
                  <a:lnTo>
                    <a:pt x="116115" y="404910"/>
                  </a:lnTo>
                  <a:lnTo>
                    <a:pt x="77631" y="379731"/>
                  </a:lnTo>
                  <a:lnTo>
                    <a:pt x="45534" y="346700"/>
                  </a:lnTo>
                  <a:lnTo>
                    <a:pt x="21066" y="307096"/>
                  </a:lnTo>
                  <a:lnTo>
                    <a:pt x="5474" y="262201"/>
                  </a:lnTo>
                  <a:lnTo>
                    <a:pt x="0" y="2132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660178" y="4541493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127358" y="5353178"/>
            <a:ext cx="424180" cy="436245"/>
            <a:chOff x="3199023" y="5370984"/>
            <a:chExt cx="424180" cy="436245"/>
          </a:xfrm>
        </p:grpSpPr>
        <p:sp>
          <p:nvSpPr>
            <p:cNvPr id="25" name="object 25"/>
            <p:cNvSpPr/>
            <p:nvPr/>
          </p:nvSpPr>
          <p:spPr>
            <a:xfrm>
              <a:off x="3203785" y="5375747"/>
              <a:ext cx="414655" cy="426720"/>
            </a:xfrm>
            <a:custGeom>
              <a:avLst/>
              <a:gdLst/>
              <a:ahLst/>
              <a:cxnLst/>
              <a:rect l="l" t="t" r="r" b="b"/>
              <a:pathLst>
                <a:path w="414654" h="426720">
                  <a:moveTo>
                    <a:pt x="207266" y="0"/>
                  </a:moveTo>
                  <a:lnTo>
                    <a:pt x="159742" y="5633"/>
                  </a:lnTo>
                  <a:lnTo>
                    <a:pt x="116115" y="21679"/>
                  </a:lnTo>
                  <a:lnTo>
                    <a:pt x="77631" y="46858"/>
                  </a:lnTo>
                  <a:lnTo>
                    <a:pt x="45534" y="79890"/>
                  </a:lnTo>
                  <a:lnTo>
                    <a:pt x="21066" y="119493"/>
                  </a:lnTo>
                  <a:lnTo>
                    <a:pt x="5474" y="164389"/>
                  </a:lnTo>
                  <a:lnTo>
                    <a:pt x="0" y="213295"/>
                  </a:lnTo>
                  <a:lnTo>
                    <a:pt x="5474" y="262202"/>
                  </a:lnTo>
                  <a:lnTo>
                    <a:pt x="21066" y="307097"/>
                  </a:lnTo>
                  <a:lnTo>
                    <a:pt x="45534" y="346700"/>
                  </a:lnTo>
                  <a:lnTo>
                    <a:pt x="77631" y="379732"/>
                  </a:lnTo>
                  <a:lnTo>
                    <a:pt x="116115" y="404911"/>
                  </a:lnTo>
                  <a:lnTo>
                    <a:pt x="159742" y="420957"/>
                  </a:lnTo>
                  <a:lnTo>
                    <a:pt x="207266" y="426590"/>
                  </a:lnTo>
                  <a:lnTo>
                    <a:pt x="254790" y="420957"/>
                  </a:lnTo>
                  <a:lnTo>
                    <a:pt x="298416" y="404911"/>
                  </a:lnTo>
                  <a:lnTo>
                    <a:pt x="336900" y="379732"/>
                  </a:lnTo>
                  <a:lnTo>
                    <a:pt x="368997" y="346700"/>
                  </a:lnTo>
                  <a:lnTo>
                    <a:pt x="393465" y="307097"/>
                  </a:lnTo>
                  <a:lnTo>
                    <a:pt x="409057" y="262202"/>
                  </a:lnTo>
                  <a:lnTo>
                    <a:pt x="414531" y="213295"/>
                  </a:lnTo>
                  <a:lnTo>
                    <a:pt x="409057" y="164389"/>
                  </a:lnTo>
                  <a:lnTo>
                    <a:pt x="393465" y="119493"/>
                  </a:lnTo>
                  <a:lnTo>
                    <a:pt x="368997" y="79890"/>
                  </a:lnTo>
                  <a:lnTo>
                    <a:pt x="336900" y="46858"/>
                  </a:lnTo>
                  <a:lnTo>
                    <a:pt x="298416" y="21679"/>
                  </a:lnTo>
                  <a:lnTo>
                    <a:pt x="254790" y="5633"/>
                  </a:lnTo>
                  <a:lnTo>
                    <a:pt x="20726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203785" y="5375747"/>
              <a:ext cx="414655" cy="426720"/>
            </a:xfrm>
            <a:custGeom>
              <a:avLst/>
              <a:gdLst/>
              <a:ahLst/>
              <a:cxnLst/>
              <a:rect l="l" t="t" r="r" b="b"/>
              <a:pathLst>
                <a:path w="414654" h="426720">
                  <a:moveTo>
                    <a:pt x="0" y="213295"/>
                  </a:moveTo>
                  <a:lnTo>
                    <a:pt x="5474" y="164388"/>
                  </a:lnTo>
                  <a:lnTo>
                    <a:pt x="21066" y="119493"/>
                  </a:lnTo>
                  <a:lnTo>
                    <a:pt x="45534" y="79889"/>
                  </a:lnTo>
                  <a:lnTo>
                    <a:pt x="77631" y="46858"/>
                  </a:lnTo>
                  <a:lnTo>
                    <a:pt x="116115" y="21679"/>
                  </a:lnTo>
                  <a:lnTo>
                    <a:pt x="159741" y="5633"/>
                  </a:lnTo>
                  <a:lnTo>
                    <a:pt x="207266" y="0"/>
                  </a:lnTo>
                  <a:lnTo>
                    <a:pt x="254790" y="5633"/>
                  </a:lnTo>
                  <a:lnTo>
                    <a:pt x="298416" y="21679"/>
                  </a:lnTo>
                  <a:lnTo>
                    <a:pt x="336900" y="46858"/>
                  </a:lnTo>
                  <a:lnTo>
                    <a:pt x="368997" y="79889"/>
                  </a:lnTo>
                  <a:lnTo>
                    <a:pt x="393465" y="119493"/>
                  </a:lnTo>
                  <a:lnTo>
                    <a:pt x="409057" y="164388"/>
                  </a:lnTo>
                  <a:lnTo>
                    <a:pt x="414532" y="213295"/>
                  </a:lnTo>
                  <a:lnTo>
                    <a:pt x="409057" y="262201"/>
                  </a:lnTo>
                  <a:lnTo>
                    <a:pt x="393465" y="307096"/>
                  </a:lnTo>
                  <a:lnTo>
                    <a:pt x="368997" y="346700"/>
                  </a:lnTo>
                  <a:lnTo>
                    <a:pt x="336900" y="379731"/>
                  </a:lnTo>
                  <a:lnTo>
                    <a:pt x="298416" y="404910"/>
                  </a:lnTo>
                  <a:lnTo>
                    <a:pt x="254790" y="420956"/>
                  </a:lnTo>
                  <a:lnTo>
                    <a:pt x="207266" y="426590"/>
                  </a:lnTo>
                  <a:lnTo>
                    <a:pt x="159741" y="420956"/>
                  </a:lnTo>
                  <a:lnTo>
                    <a:pt x="116115" y="404910"/>
                  </a:lnTo>
                  <a:lnTo>
                    <a:pt x="77631" y="379731"/>
                  </a:lnTo>
                  <a:lnTo>
                    <a:pt x="45534" y="346700"/>
                  </a:lnTo>
                  <a:lnTo>
                    <a:pt x="21066" y="307096"/>
                  </a:lnTo>
                  <a:lnTo>
                    <a:pt x="5474" y="262201"/>
                  </a:lnTo>
                  <a:lnTo>
                    <a:pt x="0" y="2132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244137" y="5422364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004833" y="5302711"/>
            <a:ext cx="424180" cy="436245"/>
            <a:chOff x="4076498" y="5320517"/>
            <a:chExt cx="424180" cy="436245"/>
          </a:xfrm>
        </p:grpSpPr>
        <p:sp>
          <p:nvSpPr>
            <p:cNvPr id="29" name="object 29"/>
            <p:cNvSpPr/>
            <p:nvPr/>
          </p:nvSpPr>
          <p:spPr>
            <a:xfrm>
              <a:off x="4081260" y="5325279"/>
              <a:ext cx="414655" cy="426720"/>
            </a:xfrm>
            <a:custGeom>
              <a:avLst/>
              <a:gdLst/>
              <a:ahLst/>
              <a:cxnLst/>
              <a:rect l="l" t="t" r="r" b="b"/>
              <a:pathLst>
                <a:path w="414654" h="426720">
                  <a:moveTo>
                    <a:pt x="207266" y="0"/>
                  </a:moveTo>
                  <a:lnTo>
                    <a:pt x="159742" y="5633"/>
                  </a:lnTo>
                  <a:lnTo>
                    <a:pt x="116115" y="21679"/>
                  </a:lnTo>
                  <a:lnTo>
                    <a:pt x="77631" y="46858"/>
                  </a:lnTo>
                  <a:lnTo>
                    <a:pt x="45534" y="79889"/>
                  </a:lnTo>
                  <a:lnTo>
                    <a:pt x="21066" y="119493"/>
                  </a:lnTo>
                  <a:lnTo>
                    <a:pt x="5474" y="164388"/>
                  </a:lnTo>
                  <a:lnTo>
                    <a:pt x="0" y="213295"/>
                  </a:lnTo>
                  <a:lnTo>
                    <a:pt x="5474" y="262201"/>
                  </a:lnTo>
                  <a:lnTo>
                    <a:pt x="21066" y="307096"/>
                  </a:lnTo>
                  <a:lnTo>
                    <a:pt x="45534" y="346700"/>
                  </a:lnTo>
                  <a:lnTo>
                    <a:pt x="77631" y="379731"/>
                  </a:lnTo>
                  <a:lnTo>
                    <a:pt x="116115" y="404910"/>
                  </a:lnTo>
                  <a:lnTo>
                    <a:pt x="159742" y="420956"/>
                  </a:lnTo>
                  <a:lnTo>
                    <a:pt x="207266" y="426589"/>
                  </a:lnTo>
                  <a:lnTo>
                    <a:pt x="254790" y="420956"/>
                  </a:lnTo>
                  <a:lnTo>
                    <a:pt x="298416" y="404910"/>
                  </a:lnTo>
                  <a:lnTo>
                    <a:pt x="336900" y="379731"/>
                  </a:lnTo>
                  <a:lnTo>
                    <a:pt x="368997" y="346700"/>
                  </a:lnTo>
                  <a:lnTo>
                    <a:pt x="393465" y="307096"/>
                  </a:lnTo>
                  <a:lnTo>
                    <a:pt x="409057" y="262201"/>
                  </a:lnTo>
                  <a:lnTo>
                    <a:pt x="414531" y="213295"/>
                  </a:lnTo>
                  <a:lnTo>
                    <a:pt x="409057" y="164388"/>
                  </a:lnTo>
                  <a:lnTo>
                    <a:pt x="393465" y="119493"/>
                  </a:lnTo>
                  <a:lnTo>
                    <a:pt x="368997" y="79889"/>
                  </a:lnTo>
                  <a:lnTo>
                    <a:pt x="336900" y="46858"/>
                  </a:lnTo>
                  <a:lnTo>
                    <a:pt x="298416" y="21679"/>
                  </a:lnTo>
                  <a:lnTo>
                    <a:pt x="254790" y="5633"/>
                  </a:lnTo>
                  <a:lnTo>
                    <a:pt x="20726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081260" y="5325279"/>
              <a:ext cx="414655" cy="426720"/>
            </a:xfrm>
            <a:custGeom>
              <a:avLst/>
              <a:gdLst/>
              <a:ahLst/>
              <a:cxnLst/>
              <a:rect l="l" t="t" r="r" b="b"/>
              <a:pathLst>
                <a:path w="414654" h="426720">
                  <a:moveTo>
                    <a:pt x="0" y="213295"/>
                  </a:moveTo>
                  <a:lnTo>
                    <a:pt x="5474" y="164388"/>
                  </a:lnTo>
                  <a:lnTo>
                    <a:pt x="21066" y="119493"/>
                  </a:lnTo>
                  <a:lnTo>
                    <a:pt x="45534" y="79889"/>
                  </a:lnTo>
                  <a:lnTo>
                    <a:pt x="77631" y="46858"/>
                  </a:lnTo>
                  <a:lnTo>
                    <a:pt x="116115" y="21679"/>
                  </a:lnTo>
                  <a:lnTo>
                    <a:pt x="159741" y="5633"/>
                  </a:lnTo>
                  <a:lnTo>
                    <a:pt x="207266" y="0"/>
                  </a:lnTo>
                  <a:lnTo>
                    <a:pt x="254790" y="5633"/>
                  </a:lnTo>
                  <a:lnTo>
                    <a:pt x="298416" y="21679"/>
                  </a:lnTo>
                  <a:lnTo>
                    <a:pt x="336900" y="46858"/>
                  </a:lnTo>
                  <a:lnTo>
                    <a:pt x="368997" y="79889"/>
                  </a:lnTo>
                  <a:lnTo>
                    <a:pt x="393465" y="119493"/>
                  </a:lnTo>
                  <a:lnTo>
                    <a:pt x="409057" y="164388"/>
                  </a:lnTo>
                  <a:lnTo>
                    <a:pt x="414532" y="213295"/>
                  </a:lnTo>
                  <a:lnTo>
                    <a:pt x="409057" y="262201"/>
                  </a:lnTo>
                  <a:lnTo>
                    <a:pt x="393465" y="307096"/>
                  </a:lnTo>
                  <a:lnTo>
                    <a:pt x="368997" y="346700"/>
                  </a:lnTo>
                  <a:lnTo>
                    <a:pt x="336900" y="379731"/>
                  </a:lnTo>
                  <a:lnTo>
                    <a:pt x="298416" y="404910"/>
                  </a:lnTo>
                  <a:lnTo>
                    <a:pt x="254790" y="420956"/>
                  </a:lnTo>
                  <a:lnTo>
                    <a:pt x="207266" y="426590"/>
                  </a:lnTo>
                  <a:lnTo>
                    <a:pt x="159741" y="420956"/>
                  </a:lnTo>
                  <a:lnTo>
                    <a:pt x="116115" y="404910"/>
                  </a:lnTo>
                  <a:lnTo>
                    <a:pt x="77631" y="379731"/>
                  </a:lnTo>
                  <a:lnTo>
                    <a:pt x="45534" y="346700"/>
                  </a:lnTo>
                  <a:lnTo>
                    <a:pt x="21066" y="307096"/>
                  </a:lnTo>
                  <a:lnTo>
                    <a:pt x="5474" y="262201"/>
                  </a:lnTo>
                  <a:lnTo>
                    <a:pt x="0" y="213295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127962" y="5370548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361783" y="6041427"/>
            <a:ext cx="1905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221472" y="6723724"/>
            <a:ext cx="18669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0"/>
              </a:lnSpc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orbel"/>
                <a:cs typeface="Corbel"/>
              </a:rPr>
              <a:pPr marL="38100">
                <a:lnSpc>
                  <a:spcPts val="950"/>
                </a:lnSpc>
              </a:pPr>
              <a:t>16</a:t>
            </a:fld>
            <a:endParaRPr sz="900">
              <a:latin typeface="Corbel"/>
              <a:cs typeface="Corbel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5E8853D-8131-47E9-8709-86AA1A7C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978" y="2788902"/>
            <a:ext cx="6673795" cy="101308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43F067-9DDA-4133-86F9-15FBAA5D5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817" y="4144711"/>
            <a:ext cx="3910215" cy="19333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168" y="356616"/>
            <a:ext cx="8317992" cy="51511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8935FEE1-C1A4-4899-8934-A77F6FD63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074" y="1081458"/>
            <a:ext cx="8888937" cy="549351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1"/>
            <a:ext cx="6233160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0"/>
            <a:ext cx="7932420" cy="1006686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32740" marR="5080" indent="-320040">
              <a:lnSpc>
                <a:spcPts val="3790"/>
              </a:lnSpc>
              <a:spcBef>
                <a:spcPts val="25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Observation: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Clustering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coefficient</a:t>
            </a:r>
            <a:r>
              <a:rPr sz="3200" spc="-10" dirty="0">
                <a:latin typeface="Calibri"/>
                <a:cs typeface="Calibri"/>
              </a:rPr>
              <a:t> counts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#(triangles) in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0" dirty="0">
                <a:latin typeface="Calibri"/>
                <a:cs typeface="Calibri"/>
              </a:rPr>
              <a:t> ego-network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42109" y="5247133"/>
            <a:ext cx="7292975" cy="10102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32740" marR="5080" indent="-320040">
              <a:lnSpc>
                <a:spcPct val="101899"/>
              </a:lnSpc>
              <a:spcBef>
                <a:spcPts val="2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60" dirty="0">
                <a:latin typeface="Calibri"/>
                <a:cs typeface="Calibri"/>
              </a:rPr>
              <a:t>We</a:t>
            </a:r>
            <a:r>
              <a:rPr sz="3200" spc="-10" dirty="0">
                <a:latin typeface="Calibri"/>
                <a:cs typeface="Calibri"/>
              </a:rPr>
              <a:t> can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generalize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above by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counting </a:t>
            </a:r>
            <a:r>
              <a:rPr sz="3200" spc="-5" dirty="0">
                <a:latin typeface="Calibri"/>
                <a:cs typeface="Calibri"/>
              </a:rPr>
              <a:t> #(pre-specified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subgraphs,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i.e.,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E66C7D"/>
                </a:solidFill>
                <a:latin typeface="Calibri"/>
                <a:cs typeface="Calibri"/>
              </a:rPr>
              <a:t>graphlets</a:t>
            </a:r>
            <a:r>
              <a:rPr sz="3200" spc="-15" dirty="0">
                <a:latin typeface="Calibri"/>
                <a:cs typeface="Calibri"/>
              </a:rPr>
              <a:t>).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33637" y="2571421"/>
            <a:ext cx="1460500" cy="1404620"/>
            <a:chOff x="909637" y="2571421"/>
            <a:chExt cx="1460500" cy="1404620"/>
          </a:xfrm>
        </p:grpSpPr>
        <p:sp>
          <p:nvSpPr>
            <p:cNvPr id="6" name="object 6"/>
            <p:cNvSpPr/>
            <p:nvPr/>
          </p:nvSpPr>
          <p:spPr>
            <a:xfrm>
              <a:off x="1066800" y="2906050"/>
              <a:ext cx="11430" cy="737235"/>
            </a:xfrm>
            <a:custGeom>
              <a:avLst/>
              <a:gdLst/>
              <a:ahLst/>
              <a:cxnLst/>
              <a:rect l="l" t="t" r="r" b="b"/>
              <a:pathLst>
                <a:path w="11430" h="737235">
                  <a:moveTo>
                    <a:pt x="0" y="736934"/>
                  </a:moveTo>
                  <a:lnTo>
                    <a:pt x="1138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4400" y="2576183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152400" y="0"/>
                  </a:moveTo>
                  <a:lnTo>
                    <a:pt x="104229" y="8179"/>
                  </a:lnTo>
                  <a:lnTo>
                    <a:pt x="62394" y="30954"/>
                  </a:lnTo>
                  <a:lnTo>
                    <a:pt x="29404" y="65684"/>
                  </a:lnTo>
                  <a:lnTo>
                    <a:pt x="7769" y="109726"/>
                  </a:lnTo>
                  <a:lnTo>
                    <a:pt x="0" y="160436"/>
                  </a:lnTo>
                  <a:lnTo>
                    <a:pt x="7769" y="211146"/>
                  </a:lnTo>
                  <a:lnTo>
                    <a:pt x="29404" y="255187"/>
                  </a:lnTo>
                  <a:lnTo>
                    <a:pt x="62394" y="289917"/>
                  </a:lnTo>
                  <a:lnTo>
                    <a:pt x="104229" y="312692"/>
                  </a:lnTo>
                  <a:lnTo>
                    <a:pt x="152400" y="320871"/>
                  </a:lnTo>
                  <a:lnTo>
                    <a:pt x="200570" y="312692"/>
                  </a:lnTo>
                  <a:lnTo>
                    <a:pt x="242405" y="289917"/>
                  </a:lnTo>
                  <a:lnTo>
                    <a:pt x="275395" y="255187"/>
                  </a:lnTo>
                  <a:lnTo>
                    <a:pt x="297030" y="211146"/>
                  </a:lnTo>
                  <a:lnTo>
                    <a:pt x="304800" y="160436"/>
                  </a:lnTo>
                  <a:lnTo>
                    <a:pt x="297030" y="109726"/>
                  </a:lnTo>
                  <a:lnTo>
                    <a:pt x="275395" y="65684"/>
                  </a:lnTo>
                  <a:lnTo>
                    <a:pt x="242405" y="30954"/>
                  </a:lnTo>
                  <a:lnTo>
                    <a:pt x="200570" y="817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4400" y="2576183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0" y="160436"/>
                  </a:moveTo>
                  <a:lnTo>
                    <a:pt x="7769" y="109725"/>
                  </a:lnTo>
                  <a:lnTo>
                    <a:pt x="29404" y="65684"/>
                  </a:lnTo>
                  <a:lnTo>
                    <a:pt x="62394" y="30954"/>
                  </a:lnTo>
                  <a:lnTo>
                    <a:pt x="104229" y="8179"/>
                  </a:lnTo>
                  <a:lnTo>
                    <a:pt x="152400" y="0"/>
                  </a:lnTo>
                  <a:lnTo>
                    <a:pt x="200570" y="8179"/>
                  </a:lnTo>
                  <a:lnTo>
                    <a:pt x="242405" y="30954"/>
                  </a:lnTo>
                  <a:lnTo>
                    <a:pt x="275395" y="65684"/>
                  </a:lnTo>
                  <a:lnTo>
                    <a:pt x="297030" y="109725"/>
                  </a:lnTo>
                  <a:lnTo>
                    <a:pt x="304800" y="160436"/>
                  </a:lnTo>
                  <a:lnTo>
                    <a:pt x="297030" y="211146"/>
                  </a:lnTo>
                  <a:lnTo>
                    <a:pt x="275395" y="255187"/>
                  </a:lnTo>
                  <a:lnTo>
                    <a:pt x="242405" y="289917"/>
                  </a:lnTo>
                  <a:lnTo>
                    <a:pt x="200570" y="312692"/>
                  </a:lnTo>
                  <a:lnTo>
                    <a:pt x="152400" y="320872"/>
                  </a:lnTo>
                  <a:lnTo>
                    <a:pt x="104229" y="312692"/>
                  </a:lnTo>
                  <a:lnTo>
                    <a:pt x="62394" y="289917"/>
                  </a:lnTo>
                  <a:lnTo>
                    <a:pt x="29404" y="255187"/>
                  </a:lnTo>
                  <a:lnTo>
                    <a:pt x="7769" y="211146"/>
                  </a:lnTo>
                  <a:lnTo>
                    <a:pt x="0" y="160436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4400" y="3642984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152400" y="0"/>
                  </a:moveTo>
                  <a:lnTo>
                    <a:pt x="104229" y="8179"/>
                  </a:lnTo>
                  <a:lnTo>
                    <a:pt x="62394" y="30954"/>
                  </a:lnTo>
                  <a:lnTo>
                    <a:pt x="29404" y="65684"/>
                  </a:lnTo>
                  <a:lnTo>
                    <a:pt x="7769" y="109726"/>
                  </a:lnTo>
                  <a:lnTo>
                    <a:pt x="0" y="160436"/>
                  </a:lnTo>
                  <a:lnTo>
                    <a:pt x="7769" y="211146"/>
                  </a:lnTo>
                  <a:lnTo>
                    <a:pt x="29404" y="255187"/>
                  </a:lnTo>
                  <a:lnTo>
                    <a:pt x="62394" y="289916"/>
                  </a:lnTo>
                  <a:lnTo>
                    <a:pt x="104229" y="312692"/>
                  </a:lnTo>
                  <a:lnTo>
                    <a:pt x="152400" y="320871"/>
                  </a:lnTo>
                  <a:lnTo>
                    <a:pt x="200570" y="312692"/>
                  </a:lnTo>
                  <a:lnTo>
                    <a:pt x="242405" y="289916"/>
                  </a:lnTo>
                  <a:lnTo>
                    <a:pt x="275395" y="255187"/>
                  </a:lnTo>
                  <a:lnTo>
                    <a:pt x="297030" y="211146"/>
                  </a:lnTo>
                  <a:lnTo>
                    <a:pt x="304800" y="160436"/>
                  </a:lnTo>
                  <a:lnTo>
                    <a:pt x="297030" y="109726"/>
                  </a:lnTo>
                  <a:lnTo>
                    <a:pt x="275395" y="65684"/>
                  </a:lnTo>
                  <a:lnTo>
                    <a:pt x="242405" y="30954"/>
                  </a:lnTo>
                  <a:lnTo>
                    <a:pt x="200570" y="817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4400" y="3642984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0" y="160436"/>
                  </a:moveTo>
                  <a:lnTo>
                    <a:pt x="7769" y="109725"/>
                  </a:lnTo>
                  <a:lnTo>
                    <a:pt x="29404" y="65684"/>
                  </a:lnTo>
                  <a:lnTo>
                    <a:pt x="62394" y="30954"/>
                  </a:lnTo>
                  <a:lnTo>
                    <a:pt x="104229" y="8179"/>
                  </a:lnTo>
                  <a:lnTo>
                    <a:pt x="152400" y="0"/>
                  </a:lnTo>
                  <a:lnTo>
                    <a:pt x="200570" y="8179"/>
                  </a:lnTo>
                  <a:lnTo>
                    <a:pt x="242405" y="30954"/>
                  </a:lnTo>
                  <a:lnTo>
                    <a:pt x="275395" y="65684"/>
                  </a:lnTo>
                  <a:lnTo>
                    <a:pt x="297030" y="109725"/>
                  </a:lnTo>
                  <a:lnTo>
                    <a:pt x="304800" y="160436"/>
                  </a:lnTo>
                  <a:lnTo>
                    <a:pt x="297030" y="211146"/>
                  </a:lnTo>
                  <a:lnTo>
                    <a:pt x="275395" y="255187"/>
                  </a:lnTo>
                  <a:lnTo>
                    <a:pt x="242405" y="289917"/>
                  </a:lnTo>
                  <a:lnTo>
                    <a:pt x="200570" y="312692"/>
                  </a:lnTo>
                  <a:lnTo>
                    <a:pt x="152400" y="320872"/>
                  </a:lnTo>
                  <a:lnTo>
                    <a:pt x="104229" y="312692"/>
                  </a:lnTo>
                  <a:lnTo>
                    <a:pt x="62394" y="289917"/>
                  </a:lnTo>
                  <a:lnTo>
                    <a:pt x="29404" y="255187"/>
                  </a:lnTo>
                  <a:lnTo>
                    <a:pt x="7769" y="211146"/>
                  </a:lnTo>
                  <a:lnTo>
                    <a:pt x="0" y="160436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60261" y="3650336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152400" y="0"/>
                  </a:moveTo>
                  <a:lnTo>
                    <a:pt x="104229" y="8179"/>
                  </a:lnTo>
                  <a:lnTo>
                    <a:pt x="62394" y="30954"/>
                  </a:lnTo>
                  <a:lnTo>
                    <a:pt x="29404" y="65684"/>
                  </a:lnTo>
                  <a:lnTo>
                    <a:pt x="7769" y="109725"/>
                  </a:lnTo>
                  <a:lnTo>
                    <a:pt x="0" y="160435"/>
                  </a:lnTo>
                  <a:lnTo>
                    <a:pt x="7769" y="211145"/>
                  </a:lnTo>
                  <a:lnTo>
                    <a:pt x="29404" y="255187"/>
                  </a:lnTo>
                  <a:lnTo>
                    <a:pt x="62394" y="289916"/>
                  </a:lnTo>
                  <a:lnTo>
                    <a:pt x="104229" y="312692"/>
                  </a:lnTo>
                  <a:lnTo>
                    <a:pt x="152400" y="320871"/>
                  </a:lnTo>
                  <a:lnTo>
                    <a:pt x="200570" y="312692"/>
                  </a:lnTo>
                  <a:lnTo>
                    <a:pt x="242405" y="289916"/>
                  </a:lnTo>
                  <a:lnTo>
                    <a:pt x="275395" y="255187"/>
                  </a:lnTo>
                  <a:lnTo>
                    <a:pt x="297030" y="211145"/>
                  </a:lnTo>
                  <a:lnTo>
                    <a:pt x="304800" y="160435"/>
                  </a:lnTo>
                  <a:lnTo>
                    <a:pt x="297030" y="109725"/>
                  </a:lnTo>
                  <a:lnTo>
                    <a:pt x="275395" y="65684"/>
                  </a:lnTo>
                  <a:lnTo>
                    <a:pt x="242405" y="30954"/>
                  </a:lnTo>
                  <a:lnTo>
                    <a:pt x="200570" y="817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60261" y="3650336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0" y="160436"/>
                  </a:moveTo>
                  <a:lnTo>
                    <a:pt x="7769" y="109725"/>
                  </a:lnTo>
                  <a:lnTo>
                    <a:pt x="29404" y="65684"/>
                  </a:lnTo>
                  <a:lnTo>
                    <a:pt x="62394" y="30954"/>
                  </a:lnTo>
                  <a:lnTo>
                    <a:pt x="104229" y="8179"/>
                  </a:lnTo>
                  <a:lnTo>
                    <a:pt x="152400" y="0"/>
                  </a:lnTo>
                  <a:lnTo>
                    <a:pt x="200570" y="8179"/>
                  </a:lnTo>
                  <a:lnTo>
                    <a:pt x="242405" y="30954"/>
                  </a:lnTo>
                  <a:lnTo>
                    <a:pt x="275395" y="65684"/>
                  </a:lnTo>
                  <a:lnTo>
                    <a:pt x="297030" y="109725"/>
                  </a:lnTo>
                  <a:lnTo>
                    <a:pt x="304800" y="160436"/>
                  </a:lnTo>
                  <a:lnTo>
                    <a:pt x="297030" y="211146"/>
                  </a:lnTo>
                  <a:lnTo>
                    <a:pt x="275395" y="255187"/>
                  </a:lnTo>
                  <a:lnTo>
                    <a:pt x="242405" y="289917"/>
                  </a:lnTo>
                  <a:lnTo>
                    <a:pt x="200570" y="312692"/>
                  </a:lnTo>
                  <a:lnTo>
                    <a:pt x="152400" y="320872"/>
                  </a:lnTo>
                  <a:lnTo>
                    <a:pt x="104229" y="312692"/>
                  </a:lnTo>
                  <a:lnTo>
                    <a:pt x="62394" y="289917"/>
                  </a:lnTo>
                  <a:lnTo>
                    <a:pt x="29404" y="255187"/>
                  </a:lnTo>
                  <a:lnTo>
                    <a:pt x="7769" y="211146"/>
                  </a:lnTo>
                  <a:lnTo>
                    <a:pt x="0" y="160436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57400" y="2600002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152400" y="0"/>
                  </a:moveTo>
                  <a:lnTo>
                    <a:pt x="104229" y="8179"/>
                  </a:lnTo>
                  <a:lnTo>
                    <a:pt x="62394" y="30954"/>
                  </a:lnTo>
                  <a:lnTo>
                    <a:pt x="29404" y="65684"/>
                  </a:lnTo>
                  <a:lnTo>
                    <a:pt x="7769" y="109726"/>
                  </a:lnTo>
                  <a:lnTo>
                    <a:pt x="0" y="160436"/>
                  </a:lnTo>
                  <a:lnTo>
                    <a:pt x="7769" y="211146"/>
                  </a:lnTo>
                  <a:lnTo>
                    <a:pt x="29404" y="255188"/>
                  </a:lnTo>
                  <a:lnTo>
                    <a:pt x="62394" y="289918"/>
                  </a:lnTo>
                  <a:lnTo>
                    <a:pt x="104229" y="312693"/>
                  </a:lnTo>
                  <a:lnTo>
                    <a:pt x="152400" y="320873"/>
                  </a:lnTo>
                  <a:lnTo>
                    <a:pt x="200570" y="312693"/>
                  </a:lnTo>
                  <a:lnTo>
                    <a:pt x="242405" y="289918"/>
                  </a:lnTo>
                  <a:lnTo>
                    <a:pt x="275395" y="255188"/>
                  </a:lnTo>
                  <a:lnTo>
                    <a:pt x="297030" y="211146"/>
                  </a:lnTo>
                  <a:lnTo>
                    <a:pt x="304800" y="160436"/>
                  </a:lnTo>
                  <a:lnTo>
                    <a:pt x="297030" y="109726"/>
                  </a:lnTo>
                  <a:lnTo>
                    <a:pt x="275395" y="65684"/>
                  </a:lnTo>
                  <a:lnTo>
                    <a:pt x="242405" y="30954"/>
                  </a:lnTo>
                  <a:lnTo>
                    <a:pt x="200570" y="817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57400" y="2600002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0" y="160436"/>
                  </a:moveTo>
                  <a:lnTo>
                    <a:pt x="7769" y="109725"/>
                  </a:lnTo>
                  <a:lnTo>
                    <a:pt x="29404" y="65684"/>
                  </a:lnTo>
                  <a:lnTo>
                    <a:pt x="62394" y="30954"/>
                  </a:lnTo>
                  <a:lnTo>
                    <a:pt x="104229" y="8179"/>
                  </a:lnTo>
                  <a:lnTo>
                    <a:pt x="152400" y="0"/>
                  </a:lnTo>
                  <a:lnTo>
                    <a:pt x="200570" y="8179"/>
                  </a:lnTo>
                  <a:lnTo>
                    <a:pt x="242405" y="30954"/>
                  </a:lnTo>
                  <a:lnTo>
                    <a:pt x="275395" y="65684"/>
                  </a:lnTo>
                  <a:lnTo>
                    <a:pt x="297030" y="109725"/>
                  </a:lnTo>
                  <a:lnTo>
                    <a:pt x="304800" y="160436"/>
                  </a:lnTo>
                  <a:lnTo>
                    <a:pt x="297030" y="211146"/>
                  </a:lnTo>
                  <a:lnTo>
                    <a:pt x="275395" y="255187"/>
                  </a:lnTo>
                  <a:lnTo>
                    <a:pt x="242405" y="289917"/>
                  </a:lnTo>
                  <a:lnTo>
                    <a:pt x="200570" y="312692"/>
                  </a:lnTo>
                  <a:lnTo>
                    <a:pt x="152400" y="320872"/>
                  </a:lnTo>
                  <a:lnTo>
                    <a:pt x="104229" y="312692"/>
                  </a:lnTo>
                  <a:lnTo>
                    <a:pt x="62394" y="289917"/>
                  </a:lnTo>
                  <a:lnTo>
                    <a:pt x="29404" y="255187"/>
                  </a:lnTo>
                  <a:lnTo>
                    <a:pt x="7769" y="211146"/>
                  </a:lnTo>
                  <a:lnTo>
                    <a:pt x="0" y="160436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02007" y="3096751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152400" y="0"/>
                  </a:moveTo>
                  <a:lnTo>
                    <a:pt x="104229" y="8179"/>
                  </a:lnTo>
                  <a:lnTo>
                    <a:pt x="62394" y="30954"/>
                  </a:lnTo>
                  <a:lnTo>
                    <a:pt x="29404" y="65684"/>
                  </a:lnTo>
                  <a:lnTo>
                    <a:pt x="7769" y="109725"/>
                  </a:lnTo>
                  <a:lnTo>
                    <a:pt x="0" y="160435"/>
                  </a:lnTo>
                  <a:lnTo>
                    <a:pt x="7769" y="211145"/>
                  </a:lnTo>
                  <a:lnTo>
                    <a:pt x="29404" y="255187"/>
                  </a:lnTo>
                  <a:lnTo>
                    <a:pt x="62394" y="289916"/>
                  </a:lnTo>
                  <a:lnTo>
                    <a:pt x="104229" y="312692"/>
                  </a:lnTo>
                  <a:lnTo>
                    <a:pt x="152400" y="320871"/>
                  </a:lnTo>
                  <a:lnTo>
                    <a:pt x="200570" y="312692"/>
                  </a:lnTo>
                  <a:lnTo>
                    <a:pt x="242405" y="289916"/>
                  </a:lnTo>
                  <a:lnTo>
                    <a:pt x="275395" y="255187"/>
                  </a:lnTo>
                  <a:lnTo>
                    <a:pt x="297030" y="211145"/>
                  </a:lnTo>
                  <a:lnTo>
                    <a:pt x="304800" y="160435"/>
                  </a:lnTo>
                  <a:lnTo>
                    <a:pt x="297030" y="109725"/>
                  </a:lnTo>
                  <a:lnTo>
                    <a:pt x="275395" y="65684"/>
                  </a:lnTo>
                  <a:lnTo>
                    <a:pt x="242405" y="30954"/>
                  </a:lnTo>
                  <a:lnTo>
                    <a:pt x="200570" y="817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02007" y="3096751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0" y="160436"/>
                  </a:moveTo>
                  <a:lnTo>
                    <a:pt x="7769" y="109725"/>
                  </a:lnTo>
                  <a:lnTo>
                    <a:pt x="29404" y="65684"/>
                  </a:lnTo>
                  <a:lnTo>
                    <a:pt x="62394" y="30954"/>
                  </a:lnTo>
                  <a:lnTo>
                    <a:pt x="104229" y="8179"/>
                  </a:lnTo>
                  <a:lnTo>
                    <a:pt x="152400" y="0"/>
                  </a:lnTo>
                  <a:lnTo>
                    <a:pt x="200570" y="8179"/>
                  </a:lnTo>
                  <a:lnTo>
                    <a:pt x="242405" y="30954"/>
                  </a:lnTo>
                  <a:lnTo>
                    <a:pt x="275395" y="65684"/>
                  </a:lnTo>
                  <a:lnTo>
                    <a:pt x="297030" y="109725"/>
                  </a:lnTo>
                  <a:lnTo>
                    <a:pt x="304800" y="160436"/>
                  </a:lnTo>
                  <a:lnTo>
                    <a:pt x="297030" y="211146"/>
                  </a:lnTo>
                  <a:lnTo>
                    <a:pt x="275395" y="255187"/>
                  </a:lnTo>
                  <a:lnTo>
                    <a:pt x="242405" y="289917"/>
                  </a:lnTo>
                  <a:lnTo>
                    <a:pt x="200570" y="312692"/>
                  </a:lnTo>
                  <a:lnTo>
                    <a:pt x="152400" y="320872"/>
                  </a:lnTo>
                  <a:lnTo>
                    <a:pt x="104229" y="312692"/>
                  </a:lnTo>
                  <a:lnTo>
                    <a:pt x="62394" y="289917"/>
                  </a:lnTo>
                  <a:lnTo>
                    <a:pt x="29404" y="255187"/>
                  </a:lnTo>
                  <a:lnTo>
                    <a:pt x="7769" y="211146"/>
                  </a:lnTo>
                  <a:lnTo>
                    <a:pt x="0" y="160436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068709" y="3108452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Cambria Math"/>
                <a:cs typeface="Cambria Math"/>
              </a:rPr>
              <a:t>𝑣</a:t>
            </a:r>
            <a:endParaRPr>
              <a:latin typeface="Cambria Math"/>
              <a:cs typeface="Cambria Math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684275" y="2746152"/>
            <a:ext cx="1071880" cy="965835"/>
            <a:chOff x="1160275" y="2746151"/>
            <a:chExt cx="1071880" cy="965835"/>
          </a:xfrm>
        </p:grpSpPr>
        <p:sp>
          <p:nvSpPr>
            <p:cNvPr id="19" name="object 19"/>
            <p:cNvSpPr/>
            <p:nvPr/>
          </p:nvSpPr>
          <p:spPr>
            <a:xfrm>
              <a:off x="2209800" y="2921814"/>
              <a:ext cx="8255" cy="753745"/>
            </a:xfrm>
            <a:custGeom>
              <a:avLst/>
              <a:gdLst/>
              <a:ahLst/>
              <a:cxnLst/>
              <a:rect l="l" t="t" r="r" b="b"/>
              <a:pathLst>
                <a:path w="8255" h="753745">
                  <a:moveTo>
                    <a:pt x="0" y="753708"/>
                  </a:moveTo>
                  <a:lnTo>
                    <a:pt x="766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15410" y="2760439"/>
              <a:ext cx="842010" cy="0"/>
            </a:xfrm>
            <a:custGeom>
              <a:avLst/>
              <a:gdLst/>
              <a:ahLst/>
              <a:cxnLst/>
              <a:rect l="l" t="t" r="r" b="b"/>
              <a:pathLst>
                <a:path w="842010">
                  <a:moveTo>
                    <a:pt x="0" y="0"/>
                  </a:moveTo>
                  <a:lnTo>
                    <a:pt x="841989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62169" y="3370632"/>
              <a:ext cx="342900" cy="327025"/>
            </a:xfrm>
            <a:custGeom>
              <a:avLst/>
              <a:gdLst/>
              <a:ahLst/>
              <a:cxnLst/>
              <a:rect l="l" t="t" r="r" b="b"/>
              <a:pathLst>
                <a:path w="342900" h="327025">
                  <a:moveTo>
                    <a:pt x="0" y="0"/>
                  </a:moveTo>
                  <a:lnTo>
                    <a:pt x="342728" y="32669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62169" y="2873883"/>
              <a:ext cx="340360" cy="269875"/>
            </a:xfrm>
            <a:custGeom>
              <a:avLst/>
              <a:gdLst/>
              <a:ahLst/>
              <a:cxnLst/>
              <a:rect l="l" t="t" r="r" b="b"/>
              <a:pathLst>
                <a:path w="340360" h="269875">
                  <a:moveTo>
                    <a:pt x="0" y="269858"/>
                  </a:moveTo>
                  <a:lnTo>
                    <a:pt x="33986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74562" y="3370632"/>
              <a:ext cx="372110" cy="319405"/>
            </a:xfrm>
            <a:custGeom>
              <a:avLst/>
              <a:gdLst/>
              <a:ahLst/>
              <a:cxnLst/>
              <a:rect l="l" t="t" r="r" b="b"/>
              <a:pathLst>
                <a:path w="372109" h="319404">
                  <a:moveTo>
                    <a:pt x="0" y="319344"/>
                  </a:moveTo>
                  <a:lnTo>
                    <a:pt x="37208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74562" y="2850065"/>
              <a:ext cx="372110" cy="294005"/>
            </a:xfrm>
            <a:custGeom>
              <a:avLst/>
              <a:gdLst/>
              <a:ahLst/>
              <a:cxnLst/>
              <a:rect l="l" t="t" r="r" b="b"/>
              <a:pathLst>
                <a:path w="372109" h="294005">
                  <a:moveTo>
                    <a:pt x="0" y="0"/>
                  </a:moveTo>
                  <a:lnTo>
                    <a:pt x="372081" y="29367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925329" y="2564069"/>
            <a:ext cx="1460500" cy="1404620"/>
            <a:chOff x="3401329" y="2564069"/>
            <a:chExt cx="1460500" cy="1404620"/>
          </a:xfrm>
        </p:grpSpPr>
        <p:sp>
          <p:nvSpPr>
            <p:cNvPr id="26" name="object 26"/>
            <p:cNvSpPr/>
            <p:nvPr/>
          </p:nvSpPr>
          <p:spPr>
            <a:xfrm>
              <a:off x="3558491" y="2898698"/>
              <a:ext cx="11430" cy="737235"/>
            </a:xfrm>
            <a:custGeom>
              <a:avLst/>
              <a:gdLst/>
              <a:ahLst/>
              <a:cxnLst/>
              <a:rect l="l" t="t" r="r" b="b"/>
              <a:pathLst>
                <a:path w="11429" h="737235">
                  <a:moveTo>
                    <a:pt x="0" y="736934"/>
                  </a:moveTo>
                  <a:lnTo>
                    <a:pt x="11388" y="0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406091" y="2568831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152400" y="0"/>
                  </a:moveTo>
                  <a:lnTo>
                    <a:pt x="104229" y="8179"/>
                  </a:lnTo>
                  <a:lnTo>
                    <a:pt x="62394" y="30954"/>
                  </a:lnTo>
                  <a:lnTo>
                    <a:pt x="29404" y="65684"/>
                  </a:lnTo>
                  <a:lnTo>
                    <a:pt x="7769" y="109726"/>
                  </a:lnTo>
                  <a:lnTo>
                    <a:pt x="0" y="160436"/>
                  </a:lnTo>
                  <a:lnTo>
                    <a:pt x="7769" y="211146"/>
                  </a:lnTo>
                  <a:lnTo>
                    <a:pt x="29404" y="255187"/>
                  </a:lnTo>
                  <a:lnTo>
                    <a:pt x="62394" y="289917"/>
                  </a:lnTo>
                  <a:lnTo>
                    <a:pt x="104229" y="312692"/>
                  </a:lnTo>
                  <a:lnTo>
                    <a:pt x="152400" y="320871"/>
                  </a:lnTo>
                  <a:lnTo>
                    <a:pt x="200570" y="312692"/>
                  </a:lnTo>
                  <a:lnTo>
                    <a:pt x="242405" y="289917"/>
                  </a:lnTo>
                  <a:lnTo>
                    <a:pt x="275395" y="255187"/>
                  </a:lnTo>
                  <a:lnTo>
                    <a:pt x="297030" y="211146"/>
                  </a:lnTo>
                  <a:lnTo>
                    <a:pt x="304800" y="160436"/>
                  </a:lnTo>
                  <a:lnTo>
                    <a:pt x="297030" y="109726"/>
                  </a:lnTo>
                  <a:lnTo>
                    <a:pt x="275395" y="65684"/>
                  </a:lnTo>
                  <a:lnTo>
                    <a:pt x="242405" y="30954"/>
                  </a:lnTo>
                  <a:lnTo>
                    <a:pt x="200570" y="817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406091" y="2568831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0" y="160436"/>
                  </a:moveTo>
                  <a:lnTo>
                    <a:pt x="7769" y="109725"/>
                  </a:lnTo>
                  <a:lnTo>
                    <a:pt x="29404" y="65684"/>
                  </a:lnTo>
                  <a:lnTo>
                    <a:pt x="62394" y="30954"/>
                  </a:lnTo>
                  <a:lnTo>
                    <a:pt x="104229" y="8179"/>
                  </a:lnTo>
                  <a:lnTo>
                    <a:pt x="152400" y="0"/>
                  </a:lnTo>
                  <a:lnTo>
                    <a:pt x="200570" y="8179"/>
                  </a:lnTo>
                  <a:lnTo>
                    <a:pt x="242405" y="30954"/>
                  </a:lnTo>
                  <a:lnTo>
                    <a:pt x="275395" y="65684"/>
                  </a:lnTo>
                  <a:lnTo>
                    <a:pt x="297030" y="109725"/>
                  </a:lnTo>
                  <a:lnTo>
                    <a:pt x="304800" y="160436"/>
                  </a:lnTo>
                  <a:lnTo>
                    <a:pt x="297030" y="211146"/>
                  </a:lnTo>
                  <a:lnTo>
                    <a:pt x="275395" y="255187"/>
                  </a:lnTo>
                  <a:lnTo>
                    <a:pt x="242405" y="289917"/>
                  </a:lnTo>
                  <a:lnTo>
                    <a:pt x="200570" y="312692"/>
                  </a:lnTo>
                  <a:lnTo>
                    <a:pt x="152400" y="320872"/>
                  </a:lnTo>
                  <a:lnTo>
                    <a:pt x="104229" y="312692"/>
                  </a:lnTo>
                  <a:lnTo>
                    <a:pt x="62394" y="289917"/>
                  </a:lnTo>
                  <a:lnTo>
                    <a:pt x="29404" y="255187"/>
                  </a:lnTo>
                  <a:lnTo>
                    <a:pt x="7769" y="211146"/>
                  </a:lnTo>
                  <a:lnTo>
                    <a:pt x="0" y="160436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06091" y="3635632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152400" y="0"/>
                  </a:moveTo>
                  <a:lnTo>
                    <a:pt x="104229" y="8179"/>
                  </a:lnTo>
                  <a:lnTo>
                    <a:pt x="62394" y="30954"/>
                  </a:lnTo>
                  <a:lnTo>
                    <a:pt x="29404" y="65684"/>
                  </a:lnTo>
                  <a:lnTo>
                    <a:pt x="7769" y="109726"/>
                  </a:lnTo>
                  <a:lnTo>
                    <a:pt x="0" y="160436"/>
                  </a:lnTo>
                  <a:lnTo>
                    <a:pt x="7769" y="211146"/>
                  </a:lnTo>
                  <a:lnTo>
                    <a:pt x="29404" y="255187"/>
                  </a:lnTo>
                  <a:lnTo>
                    <a:pt x="62394" y="289916"/>
                  </a:lnTo>
                  <a:lnTo>
                    <a:pt x="104229" y="312692"/>
                  </a:lnTo>
                  <a:lnTo>
                    <a:pt x="152400" y="320871"/>
                  </a:lnTo>
                  <a:lnTo>
                    <a:pt x="200570" y="312692"/>
                  </a:lnTo>
                  <a:lnTo>
                    <a:pt x="242405" y="289916"/>
                  </a:lnTo>
                  <a:lnTo>
                    <a:pt x="275395" y="255187"/>
                  </a:lnTo>
                  <a:lnTo>
                    <a:pt x="297030" y="211146"/>
                  </a:lnTo>
                  <a:lnTo>
                    <a:pt x="304800" y="160436"/>
                  </a:lnTo>
                  <a:lnTo>
                    <a:pt x="297030" y="109726"/>
                  </a:lnTo>
                  <a:lnTo>
                    <a:pt x="275395" y="65684"/>
                  </a:lnTo>
                  <a:lnTo>
                    <a:pt x="242405" y="30954"/>
                  </a:lnTo>
                  <a:lnTo>
                    <a:pt x="200570" y="817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406091" y="3635632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0" y="160436"/>
                  </a:moveTo>
                  <a:lnTo>
                    <a:pt x="7769" y="109725"/>
                  </a:lnTo>
                  <a:lnTo>
                    <a:pt x="29404" y="65684"/>
                  </a:lnTo>
                  <a:lnTo>
                    <a:pt x="62394" y="30954"/>
                  </a:lnTo>
                  <a:lnTo>
                    <a:pt x="104229" y="8179"/>
                  </a:lnTo>
                  <a:lnTo>
                    <a:pt x="152400" y="0"/>
                  </a:lnTo>
                  <a:lnTo>
                    <a:pt x="200570" y="8179"/>
                  </a:lnTo>
                  <a:lnTo>
                    <a:pt x="242405" y="30954"/>
                  </a:lnTo>
                  <a:lnTo>
                    <a:pt x="275395" y="65684"/>
                  </a:lnTo>
                  <a:lnTo>
                    <a:pt x="297030" y="109725"/>
                  </a:lnTo>
                  <a:lnTo>
                    <a:pt x="304800" y="160436"/>
                  </a:lnTo>
                  <a:lnTo>
                    <a:pt x="297030" y="211146"/>
                  </a:lnTo>
                  <a:lnTo>
                    <a:pt x="275395" y="255187"/>
                  </a:lnTo>
                  <a:lnTo>
                    <a:pt x="242405" y="289917"/>
                  </a:lnTo>
                  <a:lnTo>
                    <a:pt x="200570" y="312692"/>
                  </a:lnTo>
                  <a:lnTo>
                    <a:pt x="152400" y="320872"/>
                  </a:lnTo>
                  <a:lnTo>
                    <a:pt x="104229" y="312692"/>
                  </a:lnTo>
                  <a:lnTo>
                    <a:pt x="62394" y="289917"/>
                  </a:lnTo>
                  <a:lnTo>
                    <a:pt x="29404" y="255187"/>
                  </a:lnTo>
                  <a:lnTo>
                    <a:pt x="7769" y="211146"/>
                  </a:lnTo>
                  <a:lnTo>
                    <a:pt x="0" y="160436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51953" y="3642984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152400" y="0"/>
                  </a:moveTo>
                  <a:lnTo>
                    <a:pt x="104229" y="8179"/>
                  </a:lnTo>
                  <a:lnTo>
                    <a:pt x="62394" y="30954"/>
                  </a:lnTo>
                  <a:lnTo>
                    <a:pt x="29404" y="65684"/>
                  </a:lnTo>
                  <a:lnTo>
                    <a:pt x="7769" y="109726"/>
                  </a:lnTo>
                  <a:lnTo>
                    <a:pt x="0" y="160436"/>
                  </a:lnTo>
                  <a:lnTo>
                    <a:pt x="7769" y="211146"/>
                  </a:lnTo>
                  <a:lnTo>
                    <a:pt x="29404" y="255187"/>
                  </a:lnTo>
                  <a:lnTo>
                    <a:pt x="62394" y="289916"/>
                  </a:lnTo>
                  <a:lnTo>
                    <a:pt x="104229" y="312692"/>
                  </a:lnTo>
                  <a:lnTo>
                    <a:pt x="152400" y="320871"/>
                  </a:lnTo>
                  <a:lnTo>
                    <a:pt x="200570" y="312692"/>
                  </a:lnTo>
                  <a:lnTo>
                    <a:pt x="242405" y="289916"/>
                  </a:lnTo>
                  <a:lnTo>
                    <a:pt x="275395" y="255187"/>
                  </a:lnTo>
                  <a:lnTo>
                    <a:pt x="297030" y="211146"/>
                  </a:lnTo>
                  <a:lnTo>
                    <a:pt x="304800" y="160436"/>
                  </a:lnTo>
                  <a:lnTo>
                    <a:pt x="297030" y="109726"/>
                  </a:lnTo>
                  <a:lnTo>
                    <a:pt x="275395" y="65684"/>
                  </a:lnTo>
                  <a:lnTo>
                    <a:pt x="242405" y="30954"/>
                  </a:lnTo>
                  <a:lnTo>
                    <a:pt x="200570" y="817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51953" y="3642984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0" y="160436"/>
                  </a:moveTo>
                  <a:lnTo>
                    <a:pt x="7769" y="109725"/>
                  </a:lnTo>
                  <a:lnTo>
                    <a:pt x="29404" y="65684"/>
                  </a:lnTo>
                  <a:lnTo>
                    <a:pt x="62394" y="30954"/>
                  </a:lnTo>
                  <a:lnTo>
                    <a:pt x="104229" y="8179"/>
                  </a:lnTo>
                  <a:lnTo>
                    <a:pt x="152400" y="0"/>
                  </a:lnTo>
                  <a:lnTo>
                    <a:pt x="200570" y="8179"/>
                  </a:lnTo>
                  <a:lnTo>
                    <a:pt x="242405" y="30954"/>
                  </a:lnTo>
                  <a:lnTo>
                    <a:pt x="275395" y="65684"/>
                  </a:lnTo>
                  <a:lnTo>
                    <a:pt x="297030" y="109725"/>
                  </a:lnTo>
                  <a:lnTo>
                    <a:pt x="304800" y="160436"/>
                  </a:lnTo>
                  <a:lnTo>
                    <a:pt x="297030" y="211146"/>
                  </a:lnTo>
                  <a:lnTo>
                    <a:pt x="275395" y="255187"/>
                  </a:lnTo>
                  <a:lnTo>
                    <a:pt x="242405" y="289917"/>
                  </a:lnTo>
                  <a:lnTo>
                    <a:pt x="200570" y="312692"/>
                  </a:lnTo>
                  <a:lnTo>
                    <a:pt x="152400" y="320872"/>
                  </a:lnTo>
                  <a:lnTo>
                    <a:pt x="104229" y="312692"/>
                  </a:lnTo>
                  <a:lnTo>
                    <a:pt x="62394" y="289917"/>
                  </a:lnTo>
                  <a:lnTo>
                    <a:pt x="29404" y="255187"/>
                  </a:lnTo>
                  <a:lnTo>
                    <a:pt x="7769" y="211146"/>
                  </a:lnTo>
                  <a:lnTo>
                    <a:pt x="0" y="160436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49091" y="2592650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152400" y="0"/>
                  </a:moveTo>
                  <a:lnTo>
                    <a:pt x="104229" y="8179"/>
                  </a:lnTo>
                  <a:lnTo>
                    <a:pt x="62394" y="30954"/>
                  </a:lnTo>
                  <a:lnTo>
                    <a:pt x="29404" y="65684"/>
                  </a:lnTo>
                  <a:lnTo>
                    <a:pt x="7769" y="109726"/>
                  </a:lnTo>
                  <a:lnTo>
                    <a:pt x="0" y="160436"/>
                  </a:lnTo>
                  <a:lnTo>
                    <a:pt x="7769" y="211146"/>
                  </a:lnTo>
                  <a:lnTo>
                    <a:pt x="29404" y="255188"/>
                  </a:lnTo>
                  <a:lnTo>
                    <a:pt x="62394" y="289918"/>
                  </a:lnTo>
                  <a:lnTo>
                    <a:pt x="104229" y="312693"/>
                  </a:lnTo>
                  <a:lnTo>
                    <a:pt x="152400" y="320873"/>
                  </a:lnTo>
                  <a:lnTo>
                    <a:pt x="200570" y="312693"/>
                  </a:lnTo>
                  <a:lnTo>
                    <a:pt x="242405" y="289918"/>
                  </a:lnTo>
                  <a:lnTo>
                    <a:pt x="275395" y="255188"/>
                  </a:lnTo>
                  <a:lnTo>
                    <a:pt x="297030" y="211146"/>
                  </a:lnTo>
                  <a:lnTo>
                    <a:pt x="304800" y="160436"/>
                  </a:lnTo>
                  <a:lnTo>
                    <a:pt x="297030" y="109726"/>
                  </a:lnTo>
                  <a:lnTo>
                    <a:pt x="275395" y="65684"/>
                  </a:lnTo>
                  <a:lnTo>
                    <a:pt x="242405" y="30954"/>
                  </a:lnTo>
                  <a:lnTo>
                    <a:pt x="200570" y="817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49091" y="2592650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0" y="160436"/>
                  </a:moveTo>
                  <a:lnTo>
                    <a:pt x="7769" y="109725"/>
                  </a:lnTo>
                  <a:lnTo>
                    <a:pt x="29404" y="65684"/>
                  </a:lnTo>
                  <a:lnTo>
                    <a:pt x="62394" y="30954"/>
                  </a:lnTo>
                  <a:lnTo>
                    <a:pt x="104229" y="8179"/>
                  </a:lnTo>
                  <a:lnTo>
                    <a:pt x="152400" y="0"/>
                  </a:lnTo>
                  <a:lnTo>
                    <a:pt x="200570" y="8179"/>
                  </a:lnTo>
                  <a:lnTo>
                    <a:pt x="242405" y="30954"/>
                  </a:lnTo>
                  <a:lnTo>
                    <a:pt x="275395" y="65684"/>
                  </a:lnTo>
                  <a:lnTo>
                    <a:pt x="297030" y="109725"/>
                  </a:lnTo>
                  <a:lnTo>
                    <a:pt x="304800" y="160436"/>
                  </a:lnTo>
                  <a:lnTo>
                    <a:pt x="297030" y="211146"/>
                  </a:lnTo>
                  <a:lnTo>
                    <a:pt x="275395" y="255187"/>
                  </a:lnTo>
                  <a:lnTo>
                    <a:pt x="242405" y="289917"/>
                  </a:lnTo>
                  <a:lnTo>
                    <a:pt x="200570" y="312692"/>
                  </a:lnTo>
                  <a:lnTo>
                    <a:pt x="152400" y="320872"/>
                  </a:lnTo>
                  <a:lnTo>
                    <a:pt x="104229" y="312692"/>
                  </a:lnTo>
                  <a:lnTo>
                    <a:pt x="62394" y="289917"/>
                  </a:lnTo>
                  <a:lnTo>
                    <a:pt x="29404" y="255187"/>
                  </a:lnTo>
                  <a:lnTo>
                    <a:pt x="7769" y="211146"/>
                  </a:lnTo>
                  <a:lnTo>
                    <a:pt x="0" y="160436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019457" y="3089399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152400" y="0"/>
                  </a:moveTo>
                  <a:lnTo>
                    <a:pt x="104229" y="8179"/>
                  </a:lnTo>
                  <a:lnTo>
                    <a:pt x="62394" y="30954"/>
                  </a:lnTo>
                  <a:lnTo>
                    <a:pt x="29404" y="65684"/>
                  </a:lnTo>
                  <a:lnTo>
                    <a:pt x="7769" y="109725"/>
                  </a:lnTo>
                  <a:lnTo>
                    <a:pt x="0" y="160435"/>
                  </a:lnTo>
                  <a:lnTo>
                    <a:pt x="7769" y="211145"/>
                  </a:lnTo>
                  <a:lnTo>
                    <a:pt x="29404" y="255187"/>
                  </a:lnTo>
                  <a:lnTo>
                    <a:pt x="62394" y="289916"/>
                  </a:lnTo>
                  <a:lnTo>
                    <a:pt x="104229" y="312692"/>
                  </a:lnTo>
                  <a:lnTo>
                    <a:pt x="152400" y="320871"/>
                  </a:lnTo>
                  <a:lnTo>
                    <a:pt x="200570" y="312692"/>
                  </a:lnTo>
                  <a:lnTo>
                    <a:pt x="242405" y="289916"/>
                  </a:lnTo>
                  <a:lnTo>
                    <a:pt x="275395" y="255187"/>
                  </a:lnTo>
                  <a:lnTo>
                    <a:pt x="297030" y="211145"/>
                  </a:lnTo>
                  <a:lnTo>
                    <a:pt x="304800" y="160435"/>
                  </a:lnTo>
                  <a:lnTo>
                    <a:pt x="297030" y="109725"/>
                  </a:lnTo>
                  <a:lnTo>
                    <a:pt x="275395" y="65684"/>
                  </a:lnTo>
                  <a:lnTo>
                    <a:pt x="242405" y="30954"/>
                  </a:lnTo>
                  <a:lnTo>
                    <a:pt x="200570" y="817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019457" y="3089399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0" y="160436"/>
                  </a:moveTo>
                  <a:lnTo>
                    <a:pt x="7769" y="109725"/>
                  </a:lnTo>
                  <a:lnTo>
                    <a:pt x="29404" y="65684"/>
                  </a:lnTo>
                  <a:lnTo>
                    <a:pt x="62394" y="30954"/>
                  </a:lnTo>
                  <a:lnTo>
                    <a:pt x="104229" y="8179"/>
                  </a:lnTo>
                  <a:lnTo>
                    <a:pt x="152400" y="0"/>
                  </a:lnTo>
                  <a:lnTo>
                    <a:pt x="200570" y="8179"/>
                  </a:lnTo>
                  <a:lnTo>
                    <a:pt x="242405" y="30954"/>
                  </a:lnTo>
                  <a:lnTo>
                    <a:pt x="275395" y="65684"/>
                  </a:lnTo>
                  <a:lnTo>
                    <a:pt x="297030" y="109725"/>
                  </a:lnTo>
                  <a:lnTo>
                    <a:pt x="304800" y="160436"/>
                  </a:lnTo>
                  <a:lnTo>
                    <a:pt x="297030" y="211146"/>
                  </a:lnTo>
                  <a:lnTo>
                    <a:pt x="275395" y="255187"/>
                  </a:lnTo>
                  <a:lnTo>
                    <a:pt x="242405" y="289917"/>
                  </a:lnTo>
                  <a:lnTo>
                    <a:pt x="200570" y="312692"/>
                  </a:lnTo>
                  <a:lnTo>
                    <a:pt x="152400" y="320872"/>
                  </a:lnTo>
                  <a:lnTo>
                    <a:pt x="104229" y="312692"/>
                  </a:lnTo>
                  <a:lnTo>
                    <a:pt x="62394" y="289917"/>
                  </a:lnTo>
                  <a:lnTo>
                    <a:pt x="29404" y="255187"/>
                  </a:lnTo>
                  <a:lnTo>
                    <a:pt x="7769" y="211146"/>
                  </a:lnTo>
                  <a:lnTo>
                    <a:pt x="0" y="160436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586159" y="3099308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Cambria Math"/>
                <a:cs typeface="Cambria Math"/>
              </a:rPr>
              <a:t>𝑣</a:t>
            </a:r>
            <a:endParaRPr>
              <a:latin typeface="Cambria Math"/>
              <a:cs typeface="Cambria Math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090962" y="2738799"/>
            <a:ext cx="1156970" cy="980440"/>
            <a:chOff x="3566962" y="2738799"/>
            <a:chExt cx="1156970" cy="980440"/>
          </a:xfrm>
        </p:grpSpPr>
        <p:sp>
          <p:nvSpPr>
            <p:cNvPr id="39" name="object 39"/>
            <p:cNvSpPr/>
            <p:nvPr/>
          </p:nvSpPr>
          <p:spPr>
            <a:xfrm>
              <a:off x="4701491" y="2914462"/>
              <a:ext cx="8255" cy="753745"/>
            </a:xfrm>
            <a:custGeom>
              <a:avLst/>
              <a:gdLst/>
              <a:ahLst/>
              <a:cxnLst/>
              <a:rect l="l" t="t" r="r" b="b"/>
              <a:pathLst>
                <a:path w="8254" h="753745">
                  <a:moveTo>
                    <a:pt x="0" y="753708"/>
                  </a:moveTo>
                  <a:lnTo>
                    <a:pt x="7662" y="0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707103" y="2753086"/>
              <a:ext cx="842010" cy="0"/>
            </a:xfrm>
            <a:custGeom>
              <a:avLst/>
              <a:gdLst/>
              <a:ahLst/>
              <a:cxnLst/>
              <a:rect l="l" t="t" r="r" b="b"/>
              <a:pathLst>
                <a:path w="842010">
                  <a:moveTo>
                    <a:pt x="0" y="0"/>
                  </a:moveTo>
                  <a:lnTo>
                    <a:pt x="841989" y="1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279620" y="3363280"/>
              <a:ext cx="317500" cy="327025"/>
            </a:xfrm>
            <a:custGeom>
              <a:avLst/>
              <a:gdLst/>
              <a:ahLst/>
              <a:cxnLst/>
              <a:rect l="l" t="t" r="r" b="b"/>
              <a:pathLst>
                <a:path w="317500" h="327025">
                  <a:moveTo>
                    <a:pt x="0" y="0"/>
                  </a:moveTo>
                  <a:lnTo>
                    <a:pt x="316970" y="326696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279620" y="2866531"/>
              <a:ext cx="314325" cy="269875"/>
            </a:xfrm>
            <a:custGeom>
              <a:avLst/>
              <a:gdLst/>
              <a:ahLst/>
              <a:cxnLst/>
              <a:rect l="l" t="t" r="r" b="b"/>
              <a:pathLst>
                <a:path w="314325" h="269875">
                  <a:moveTo>
                    <a:pt x="0" y="269858"/>
                  </a:moveTo>
                  <a:lnTo>
                    <a:pt x="314109" y="0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666254" y="3363280"/>
              <a:ext cx="398145" cy="319405"/>
            </a:xfrm>
            <a:custGeom>
              <a:avLst/>
              <a:gdLst/>
              <a:ahLst/>
              <a:cxnLst/>
              <a:rect l="l" t="t" r="r" b="b"/>
              <a:pathLst>
                <a:path w="398145" h="319404">
                  <a:moveTo>
                    <a:pt x="0" y="319344"/>
                  </a:moveTo>
                  <a:lnTo>
                    <a:pt x="397839" y="0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666254" y="2842713"/>
              <a:ext cx="398145" cy="294005"/>
            </a:xfrm>
            <a:custGeom>
              <a:avLst/>
              <a:gdLst/>
              <a:ahLst/>
              <a:cxnLst/>
              <a:rect l="l" t="t" r="r" b="b"/>
              <a:pathLst>
                <a:path w="398145" h="294005">
                  <a:moveTo>
                    <a:pt x="0" y="0"/>
                  </a:moveTo>
                  <a:lnTo>
                    <a:pt x="397839" y="293677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86012" y="2873884"/>
              <a:ext cx="381000" cy="826135"/>
            </a:xfrm>
            <a:custGeom>
              <a:avLst/>
              <a:gdLst/>
              <a:ahLst/>
              <a:cxnLst/>
              <a:rect l="l" t="t" r="r" b="b"/>
              <a:pathLst>
                <a:path w="381000" h="826135">
                  <a:moveTo>
                    <a:pt x="0" y="0"/>
                  </a:moveTo>
                  <a:lnTo>
                    <a:pt x="381000" y="413023"/>
                  </a:lnTo>
                  <a:lnTo>
                    <a:pt x="0" y="82604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4862512" y="2597764"/>
            <a:ext cx="5118100" cy="1912620"/>
            <a:chOff x="3338512" y="2597764"/>
            <a:chExt cx="5118100" cy="1912620"/>
          </a:xfrm>
        </p:grpSpPr>
        <p:sp>
          <p:nvSpPr>
            <p:cNvPr id="47" name="object 47"/>
            <p:cNvSpPr/>
            <p:nvPr/>
          </p:nvSpPr>
          <p:spPr>
            <a:xfrm>
              <a:off x="3352799" y="4038600"/>
              <a:ext cx="5089525" cy="457834"/>
            </a:xfrm>
            <a:custGeom>
              <a:avLst/>
              <a:gdLst/>
              <a:ahLst/>
              <a:cxnLst/>
              <a:rect l="l" t="t" r="r" b="b"/>
              <a:pathLst>
                <a:path w="5089525" h="457835">
                  <a:moveTo>
                    <a:pt x="5089449" y="0"/>
                  </a:moveTo>
                  <a:lnTo>
                    <a:pt x="5084891" y="52416"/>
                  </a:lnTo>
                  <a:lnTo>
                    <a:pt x="5071908" y="100533"/>
                  </a:lnTo>
                  <a:lnTo>
                    <a:pt x="5051537" y="142979"/>
                  </a:lnTo>
                  <a:lnTo>
                    <a:pt x="5024812" y="178381"/>
                  </a:lnTo>
                  <a:lnTo>
                    <a:pt x="4992770" y="205367"/>
                  </a:lnTo>
                  <a:lnTo>
                    <a:pt x="4956447" y="222565"/>
                  </a:lnTo>
                  <a:lnTo>
                    <a:pt x="4916878" y="228603"/>
                  </a:lnTo>
                  <a:lnTo>
                    <a:pt x="2717295" y="228603"/>
                  </a:lnTo>
                  <a:lnTo>
                    <a:pt x="2677726" y="234640"/>
                  </a:lnTo>
                  <a:lnTo>
                    <a:pt x="2641403" y="251838"/>
                  </a:lnTo>
                  <a:lnTo>
                    <a:pt x="2609361" y="278824"/>
                  </a:lnTo>
                  <a:lnTo>
                    <a:pt x="2582636" y="314226"/>
                  </a:lnTo>
                  <a:lnTo>
                    <a:pt x="2562265" y="356672"/>
                  </a:lnTo>
                  <a:lnTo>
                    <a:pt x="2549282" y="404789"/>
                  </a:lnTo>
                  <a:lnTo>
                    <a:pt x="2544725" y="457206"/>
                  </a:lnTo>
                  <a:lnTo>
                    <a:pt x="2540167" y="404789"/>
                  </a:lnTo>
                  <a:lnTo>
                    <a:pt x="2527184" y="356672"/>
                  </a:lnTo>
                  <a:lnTo>
                    <a:pt x="2506813" y="314226"/>
                  </a:lnTo>
                  <a:lnTo>
                    <a:pt x="2480088" y="278824"/>
                  </a:lnTo>
                  <a:lnTo>
                    <a:pt x="2448046" y="251838"/>
                  </a:lnTo>
                  <a:lnTo>
                    <a:pt x="2411722" y="234640"/>
                  </a:lnTo>
                  <a:lnTo>
                    <a:pt x="2372154" y="228603"/>
                  </a:lnTo>
                  <a:lnTo>
                    <a:pt x="172571" y="228603"/>
                  </a:lnTo>
                  <a:lnTo>
                    <a:pt x="133002" y="222565"/>
                  </a:lnTo>
                  <a:lnTo>
                    <a:pt x="96678" y="205367"/>
                  </a:lnTo>
                  <a:lnTo>
                    <a:pt x="64636" y="178381"/>
                  </a:lnTo>
                  <a:lnTo>
                    <a:pt x="37912" y="142979"/>
                  </a:lnTo>
                  <a:lnTo>
                    <a:pt x="17540" y="100533"/>
                  </a:lnTo>
                  <a:lnTo>
                    <a:pt x="4557" y="52416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334212" y="2932394"/>
              <a:ext cx="11430" cy="737235"/>
            </a:xfrm>
            <a:custGeom>
              <a:avLst/>
              <a:gdLst/>
              <a:ahLst/>
              <a:cxnLst/>
              <a:rect l="l" t="t" r="r" b="b"/>
              <a:pathLst>
                <a:path w="11429" h="737235">
                  <a:moveTo>
                    <a:pt x="0" y="736934"/>
                  </a:moveTo>
                  <a:lnTo>
                    <a:pt x="11388" y="0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181812" y="2602527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152400" y="0"/>
                  </a:moveTo>
                  <a:lnTo>
                    <a:pt x="104229" y="8179"/>
                  </a:lnTo>
                  <a:lnTo>
                    <a:pt x="62394" y="30954"/>
                  </a:lnTo>
                  <a:lnTo>
                    <a:pt x="29404" y="65684"/>
                  </a:lnTo>
                  <a:lnTo>
                    <a:pt x="7769" y="109725"/>
                  </a:lnTo>
                  <a:lnTo>
                    <a:pt x="0" y="160435"/>
                  </a:lnTo>
                  <a:lnTo>
                    <a:pt x="7769" y="211145"/>
                  </a:lnTo>
                  <a:lnTo>
                    <a:pt x="29404" y="255187"/>
                  </a:lnTo>
                  <a:lnTo>
                    <a:pt x="62394" y="289916"/>
                  </a:lnTo>
                  <a:lnTo>
                    <a:pt x="104229" y="312692"/>
                  </a:lnTo>
                  <a:lnTo>
                    <a:pt x="152400" y="320871"/>
                  </a:lnTo>
                  <a:lnTo>
                    <a:pt x="200570" y="312692"/>
                  </a:lnTo>
                  <a:lnTo>
                    <a:pt x="242405" y="289916"/>
                  </a:lnTo>
                  <a:lnTo>
                    <a:pt x="275395" y="255187"/>
                  </a:lnTo>
                  <a:lnTo>
                    <a:pt x="297030" y="211145"/>
                  </a:lnTo>
                  <a:lnTo>
                    <a:pt x="304800" y="160435"/>
                  </a:lnTo>
                  <a:lnTo>
                    <a:pt x="297030" y="109725"/>
                  </a:lnTo>
                  <a:lnTo>
                    <a:pt x="275395" y="65684"/>
                  </a:lnTo>
                  <a:lnTo>
                    <a:pt x="242405" y="30954"/>
                  </a:lnTo>
                  <a:lnTo>
                    <a:pt x="200570" y="817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181812" y="2602527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0" y="160436"/>
                  </a:moveTo>
                  <a:lnTo>
                    <a:pt x="7769" y="109725"/>
                  </a:lnTo>
                  <a:lnTo>
                    <a:pt x="29404" y="65684"/>
                  </a:lnTo>
                  <a:lnTo>
                    <a:pt x="62394" y="30954"/>
                  </a:lnTo>
                  <a:lnTo>
                    <a:pt x="104229" y="8179"/>
                  </a:lnTo>
                  <a:lnTo>
                    <a:pt x="152400" y="0"/>
                  </a:lnTo>
                  <a:lnTo>
                    <a:pt x="200570" y="8179"/>
                  </a:lnTo>
                  <a:lnTo>
                    <a:pt x="242405" y="30954"/>
                  </a:lnTo>
                  <a:lnTo>
                    <a:pt x="275395" y="65684"/>
                  </a:lnTo>
                  <a:lnTo>
                    <a:pt x="297030" y="109725"/>
                  </a:lnTo>
                  <a:lnTo>
                    <a:pt x="304800" y="160436"/>
                  </a:lnTo>
                  <a:lnTo>
                    <a:pt x="297030" y="211146"/>
                  </a:lnTo>
                  <a:lnTo>
                    <a:pt x="275395" y="255187"/>
                  </a:lnTo>
                  <a:lnTo>
                    <a:pt x="242405" y="289917"/>
                  </a:lnTo>
                  <a:lnTo>
                    <a:pt x="200570" y="312692"/>
                  </a:lnTo>
                  <a:lnTo>
                    <a:pt x="152400" y="320872"/>
                  </a:lnTo>
                  <a:lnTo>
                    <a:pt x="104229" y="312692"/>
                  </a:lnTo>
                  <a:lnTo>
                    <a:pt x="62394" y="289917"/>
                  </a:lnTo>
                  <a:lnTo>
                    <a:pt x="29404" y="255187"/>
                  </a:lnTo>
                  <a:lnTo>
                    <a:pt x="7769" y="211146"/>
                  </a:lnTo>
                  <a:lnTo>
                    <a:pt x="0" y="160436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181812" y="3669328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152400" y="0"/>
                  </a:moveTo>
                  <a:lnTo>
                    <a:pt x="104229" y="8179"/>
                  </a:lnTo>
                  <a:lnTo>
                    <a:pt x="62394" y="30954"/>
                  </a:lnTo>
                  <a:lnTo>
                    <a:pt x="29404" y="65684"/>
                  </a:lnTo>
                  <a:lnTo>
                    <a:pt x="7769" y="109725"/>
                  </a:lnTo>
                  <a:lnTo>
                    <a:pt x="0" y="160435"/>
                  </a:lnTo>
                  <a:lnTo>
                    <a:pt x="7769" y="211145"/>
                  </a:lnTo>
                  <a:lnTo>
                    <a:pt x="29404" y="255187"/>
                  </a:lnTo>
                  <a:lnTo>
                    <a:pt x="62394" y="289916"/>
                  </a:lnTo>
                  <a:lnTo>
                    <a:pt x="104229" y="312692"/>
                  </a:lnTo>
                  <a:lnTo>
                    <a:pt x="152400" y="320871"/>
                  </a:lnTo>
                  <a:lnTo>
                    <a:pt x="200570" y="312692"/>
                  </a:lnTo>
                  <a:lnTo>
                    <a:pt x="242405" y="289916"/>
                  </a:lnTo>
                  <a:lnTo>
                    <a:pt x="275395" y="255187"/>
                  </a:lnTo>
                  <a:lnTo>
                    <a:pt x="297030" y="211145"/>
                  </a:lnTo>
                  <a:lnTo>
                    <a:pt x="304800" y="160435"/>
                  </a:lnTo>
                  <a:lnTo>
                    <a:pt x="297030" y="109725"/>
                  </a:lnTo>
                  <a:lnTo>
                    <a:pt x="275395" y="65684"/>
                  </a:lnTo>
                  <a:lnTo>
                    <a:pt x="242405" y="30954"/>
                  </a:lnTo>
                  <a:lnTo>
                    <a:pt x="200570" y="817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181812" y="3669328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0" y="160436"/>
                  </a:moveTo>
                  <a:lnTo>
                    <a:pt x="7769" y="109725"/>
                  </a:lnTo>
                  <a:lnTo>
                    <a:pt x="29404" y="65684"/>
                  </a:lnTo>
                  <a:lnTo>
                    <a:pt x="62394" y="30954"/>
                  </a:lnTo>
                  <a:lnTo>
                    <a:pt x="104229" y="8179"/>
                  </a:lnTo>
                  <a:lnTo>
                    <a:pt x="152400" y="0"/>
                  </a:lnTo>
                  <a:lnTo>
                    <a:pt x="200570" y="8179"/>
                  </a:lnTo>
                  <a:lnTo>
                    <a:pt x="242405" y="30954"/>
                  </a:lnTo>
                  <a:lnTo>
                    <a:pt x="275395" y="65684"/>
                  </a:lnTo>
                  <a:lnTo>
                    <a:pt x="297030" y="109725"/>
                  </a:lnTo>
                  <a:lnTo>
                    <a:pt x="304800" y="160436"/>
                  </a:lnTo>
                  <a:lnTo>
                    <a:pt x="297030" y="211146"/>
                  </a:lnTo>
                  <a:lnTo>
                    <a:pt x="275395" y="255187"/>
                  </a:lnTo>
                  <a:lnTo>
                    <a:pt x="242405" y="289917"/>
                  </a:lnTo>
                  <a:lnTo>
                    <a:pt x="200570" y="312692"/>
                  </a:lnTo>
                  <a:lnTo>
                    <a:pt x="152400" y="320872"/>
                  </a:lnTo>
                  <a:lnTo>
                    <a:pt x="104229" y="312692"/>
                  </a:lnTo>
                  <a:lnTo>
                    <a:pt x="62394" y="289917"/>
                  </a:lnTo>
                  <a:lnTo>
                    <a:pt x="29404" y="255187"/>
                  </a:lnTo>
                  <a:lnTo>
                    <a:pt x="7769" y="211146"/>
                  </a:lnTo>
                  <a:lnTo>
                    <a:pt x="0" y="160436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327673" y="3676680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152400" y="0"/>
                  </a:moveTo>
                  <a:lnTo>
                    <a:pt x="104229" y="8179"/>
                  </a:lnTo>
                  <a:lnTo>
                    <a:pt x="62394" y="30954"/>
                  </a:lnTo>
                  <a:lnTo>
                    <a:pt x="29404" y="65684"/>
                  </a:lnTo>
                  <a:lnTo>
                    <a:pt x="7769" y="109725"/>
                  </a:lnTo>
                  <a:lnTo>
                    <a:pt x="0" y="160435"/>
                  </a:lnTo>
                  <a:lnTo>
                    <a:pt x="7769" y="211145"/>
                  </a:lnTo>
                  <a:lnTo>
                    <a:pt x="29404" y="255187"/>
                  </a:lnTo>
                  <a:lnTo>
                    <a:pt x="62394" y="289916"/>
                  </a:lnTo>
                  <a:lnTo>
                    <a:pt x="104229" y="312692"/>
                  </a:lnTo>
                  <a:lnTo>
                    <a:pt x="152400" y="320871"/>
                  </a:lnTo>
                  <a:lnTo>
                    <a:pt x="200570" y="312692"/>
                  </a:lnTo>
                  <a:lnTo>
                    <a:pt x="242405" y="289916"/>
                  </a:lnTo>
                  <a:lnTo>
                    <a:pt x="275395" y="255187"/>
                  </a:lnTo>
                  <a:lnTo>
                    <a:pt x="297030" y="211145"/>
                  </a:lnTo>
                  <a:lnTo>
                    <a:pt x="304799" y="160435"/>
                  </a:lnTo>
                  <a:lnTo>
                    <a:pt x="297030" y="109725"/>
                  </a:lnTo>
                  <a:lnTo>
                    <a:pt x="275395" y="65684"/>
                  </a:lnTo>
                  <a:lnTo>
                    <a:pt x="242405" y="30954"/>
                  </a:lnTo>
                  <a:lnTo>
                    <a:pt x="200570" y="817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327673" y="3676680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0" y="160436"/>
                  </a:moveTo>
                  <a:lnTo>
                    <a:pt x="7769" y="109725"/>
                  </a:lnTo>
                  <a:lnTo>
                    <a:pt x="29404" y="65684"/>
                  </a:lnTo>
                  <a:lnTo>
                    <a:pt x="62394" y="30954"/>
                  </a:lnTo>
                  <a:lnTo>
                    <a:pt x="104229" y="8179"/>
                  </a:lnTo>
                  <a:lnTo>
                    <a:pt x="152400" y="0"/>
                  </a:lnTo>
                  <a:lnTo>
                    <a:pt x="200570" y="8179"/>
                  </a:lnTo>
                  <a:lnTo>
                    <a:pt x="242405" y="30954"/>
                  </a:lnTo>
                  <a:lnTo>
                    <a:pt x="275395" y="65684"/>
                  </a:lnTo>
                  <a:lnTo>
                    <a:pt x="297030" y="109725"/>
                  </a:lnTo>
                  <a:lnTo>
                    <a:pt x="304800" y="160436"/>
                  </a:lnTo>
                  <a:lnTo>
                    <a:pt x="297030" y="211146"/>
                  </a:lnTo>
                  <a:lnTo>
                    <a:pt x="275395" y="255187"/>
                  </a:lnTo>
                  <a:lnTo>
                    <a:pt x="242405" y="289917"/>
                  </a:lnTo>
                  <a:lnTo>
                    <a:pt x="200570" y="312692"/>
                  </a:lnTo>
                  <a:lnTo>
                    <a:pt x="152400" y="320872"/>
                  </a:lnTo>
                  <a:lnTo>
                    <a:pt x="104229" y="312692"/>
                  </a:lnTo>
                  <a:lnTo>
                    <a:pt x="62394" y="289917"/>
                  </a:lnTo>
                  <a:lnTo>
                    <a:pt x="29404" y="255187"/>
                  </a:lnTo>
                  <a:lnTo>
                    <a:pt x="7769" y="211146"/>
                  </a:lnTo>
                  <a:lnTo>
                    <a:pt x="0" y="160436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324812" y="2626346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152400" y="0"/>
                  </a:moveTo>
                  <a:lnTo>
                    <a:pt x="104229" y="8179"/>
                  </a:lnTo>
                  <a:lnTo>
                    <a:pt x="62394" y="30954"/>
                  </a:lnTo>
                  <a:lnTo>
                    <a:pt x="29404" y="65684"/>
                  </a:lnTo>
                  <a:lnTo>
                    <a:pt x="7769" y="109725"/>
                  </a:lnTo>
                  <a:lnTo>
                    <a:pt x="0" y="160435"/>
                  </a:lnTo>
                  <a:lnTo>
                    <a:pt x="7769" y="211145"/>
                  </a:lnTo>
                  <a:lnTo>
                    <a:pt x="29404" y="255187"/>
                  </a:lnTo>
                  <a:lnTo>
                    <a:pt x="62394" y="289916"/>
                  </a:lnTo>
                  <a:lnTo>
                    <a:pt x="104229" y="312692"/>
                  </a:lnTo>
                  <a:lnTo>
                    <a:pt x="152400" y="320871"/>
                  </a:lnTo>
                  <a:lnTo>
                    <a:pt x="200570" y="312692"/>
                  </a:lnTo>
                  <a:lnTo>
                    <a:pt x="242405" y="289916"/>
                  </a:lnTo>
                  <a:lnTo>
                    <a:pt x="275395" y="255187"/>
                  </a:lnTo>
                  <a:lnTo>
                    <a:pt x="297030" y="211145"/>
                  </a:lnTo>
                  <a:lnTo>
                    <a:pt x="304800" y="160435"/>
                  </a:lnTo>
                  <a:lnTo>
                    <a:pt x="297030" y="109725"/>
                  </a:lnTo>
                  <a:lnTo>
                    <a:pt x="275395" y="65684"/>
                  </a:lnTo>
                  <a:lnTo>
                    <a:pt x="242405" y="30954"/>
                  </a:lnTo>
                  <a:lnTo>
                    <a:pt x="200570" y="817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324812" y="2626346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0" y="160436"/>
                  </a:moveTo>
                  <a:lnTo>
                    <a:pt x="7769" y="109725"/>
                  </a:lnTo>
                  <a:lnTo>
                    <a:pt x="29404" y="65684"/>
                  </a:lnTo>
                  <a:lnTo>
                    <a:pt x="62394" y="30954"/>
                  </a:lnTo>
                  <a:lnTo>
                    <a:pt x="104229" y="8179"/>
                  </a:lnTo>
                  <a:lnTo>
                    <a:pt x="152400" y="0"/>
                  </a:lnTo>
                  <a:lnTo>
                    <a:pt x="200570" y="8179"/>
                  </a:lnTo>
                  <a:lnTo>
                    <a:pt x="242405" y="30954"/>
                  </a:lnTo>
                  <a:lnTo>
                    <a:pt x="275395" y="65684"/>
                  </a:lnTo>
                  <a:lnTo>
                    <a:pt x="297030" y="109725"/>
                  </a:lnTo>
                  <a:lnTo>
                    <a:pt x="304800" y="160436"/>
                  </a:lnTo>
                  <a:lnTo>
                    <a:pt x="297030" y="211146"/>
                  </a:lnTo>
                  <a:lnTo>
                    <a:pt x="275395" y="255187"/>
                  </a:lnTo>
                  <a:lnTo>
                    <a:pt x="242405" y="289917"/>
                  </a:lnTo>
                  <a:lnTo>
                    <a:pt x="200570" y="312692"/>
                  </a:lnTo>
                  <a:lnTo>
                    <a:pt x="152400" y="320872"/>
                  </a:lnTo>
                  <a:lnTo>
                    <a:pt x="104229" y="312692"/>
                  </a:lnTo>
                  <a:lnTo>
                    <a:pt x="62394" y="289917"/>
                  </a:lnTo>
                  <a:lnTo>
                    <a:pt x="29404" y="255187"/>
                  </a:lnTo>
                  <a:lnTo>
                    <a:pt x="7769" y="211146"/>
                  </a:lnTo>
                  <a:lnTo>
                    <a:pt x="0" y="160436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769419" y="3123093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152400" y="0"/>
                  </a:moveTo>
                  <a:lnTo>
                    <a:pt x="104229" y="8179"/>
                  </a:lnTo>
                  <a:lnTo>
                    <a:pt x="62394" y="30954"/>
                  </a:lnTo>
                  <a:lnTo>
                    <a:pt x="29404" y="65684"/>
                  </a:lnTo>
                  <a:lnTo>
                    <a:pt x="7769" y="109726"/>
                  </a:lnTo>
                  <a:lnTo>
                    <a:pt x="0" y="160436"/>
                  </a:lnTo>
                  <a:lnTo>
                    <a:pt x="7769" y="211146"/>
                  </a:lnTo>
                  <a:lnTo>
                    <a:pt x="29404" y="255187"/>
                  </a:lnTo>
                  <a:lnTo>
                    <a:pt x="62394" y="289916"/>
                  </a:lnTo>
                  <a:lnTo>
                    <a:pt x="104229" y="312692"/>
                  </a:lnTo>
                  <a:lnTo>
                    <a:pt x="152400" y="320871"/>
                  </a:lnTo>
                  <a:lnTo>
                    <a:pt x="200570" y="312692"/>
                  </a:lnTo>
                  <a:lnTo>
                    <a:pt x="242405" y="289916"/>
                  </a:lnTo>
                  <a:lnTo>
                    <a:pt x="275395" y="255187"/>
                  </a:lnTo>
                  <a:lnTo>
                    <a:pt x="297030" y="211146"/>
                  </a:lnTo>
                  <a:lnTo>
                    <a:pt x="304800" y="160436"/>
                  </a:lnTo>
                  <a:lnTo>
                    <a:pt x="297030" y="109726"/>
                  </a:lnTo>
                  <a:lnTo>
                    <a:pt x="275395" y="65684"/>
                  </a:lnTo>
                  <a:lnTo>
                    <a:pt x="242405" y="30954"/>
                  </a:lnTo>
                  <a:lnTo>
                    <a:pt x="200570" y="817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769419" y="3123093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0" y="160436"/>
                  </a:moveTo>
                  <a:lnTo>
                    <a:pt x="7769" y="109725"/>
                  </a:lnTo>
                  <a:lnTo>
                    <a:pt x="29404" y="65684"/>
                  </a:lnTo>
                  <a:lnTo>
                    <a:pt x="62394" y="30954"/>
                  </a:lnTo>
                  <a:lnTo>
                    <a:pt x="104229" y="8179"/>
                  </a:lnTo>
                  <a:lnTo>
                    <a:pt x="152400" y="0"/>
                  </a:lnTo>
                  <a:lnTo>
                    <a:pt x="200570" y="8179"/>
                  </a:lnTo>
                  <a:lnTo>
                    <a:pt x="242405" y="30954"/>
                  </a:lnTo>
                  <a:lnTo>
                    <a:pt x="275395" y="65684"/>
                  </a:lnTo>
                  <a:lnTo>
                    <a:pt x="297030" y="109725"/>
                  </a:lnTo>
                  <a:lnTo>
                    <a:pt x="304800" y="160436"/>
                  </a:lnTo>
                  <a:lnTo>
                    <a:pt x="297030" y="211146"/>
                  </a:lnTo>
                  <a:lnTo>
                    <a:pt x="275395" y="255187"/>
                  </a:lnTo>
                  <a:lnTo>
                    <a:pt x="242405" y="289917"/>
                  </a:lnTo>
                  <a:lnTo>
                    <a:pt x="200570" y="312692"/>
                  </a:lnTo>
                  <a:lnTo>
                    <a:pt x="152400" y="320872"/>
                  </a:lnTo>
                  <a:lnTo>
                    <a:pt x="104229" y="312692"/>
                  </a:lnTo>
                  <a:lnTo>
                    <a:pt x="62394" y="289917"/>
                  </a:lnTo>
                  <a:lnTo>
                    <a:pt x="29404" y="255187"/>
                  </a:lnTo>
                  <a:lnTo>
                    <a:pt x="7769" y="211146"/>
                  </a:lnTo>
                  <a:lnTo>
                    <a:pt x="0" y="160436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5946141" y="4528820"/>
            <a:ext cx="3366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triangles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(out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of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6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node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triplets)</a:t>
            </a:r>
            <a:endParaRPr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bject 60"/>
              <p:cNvSpPr txBox="1"/>
              <p:nvPr/>
            </p:nvSpPr>
            <p:spPr>
              <a:xfrm>
                <a:off x="2632301" y="4114292"/>
                <a:ext cx="1157605" cy="41876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spcBef>
                    <a:spcPts val="100"/>
                  </a:spcBef>
                </a:pPr>
                <a:r>
                  <a:rPr sz="2400" spc="95" dirty="0">
                    <a:latin typeface="Cambria Math"/>
                    <a:cs typeface="Cambria Math"/>
                  </a:rPr>
                  <a:t>𝑒</a:t>
                </a:r>
                <a14:m>
                  <m:oMath xmlns:m="http://schemas.openxmlformats.org/officeDocument/2006/math">
                    <m:r>
                      <a:rPr lang="en-US" sz="2700" i="1" spc="142" baseline="-15432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r>
                  <a:rPr sz="2700" spc="509" baseline="-15432" dirty="0">
                    <a:latin typeface="Cambria Math"/>
                    <a:cs typeface="Cambria Math"/>
                  </a:rPr>
                  <a:t> </a:t>
                </a:r>
                <a:r>
                  <a:rPr sz="2400" dirty="0">
                    <a:latin typeface="Cambria Math"/>
                    <a:cs typeface="Cambria Math"/>
                  </a:rPr>
                  <a:t>=</a:t>
                </a:r>
                <a:r>
                  <a:rPr sz="2400" spc="95" dirty="0">
                    <a:latin typeface="Cambria Math"/>
                    <a:cs typeface="Cambria Math"/>
                  </a:rPr>
                  <a:t> </a:t>
                </a:r>
                <a:r>
                  <a:rPr sz="2400" spc="-5" dirty="0">
                    <a:latin typeface="Cambria Math"/>
                    <a:cs typeface="Cambria Math"/>
                  </a:rPr>
                  <a:t>0.5</a:t>
                </a:r>
                <a:endParaRPr sz="2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0" name="object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01" y="4114292"/>
                <a:ext cx="1157605" cy="418769"/>
              </a:xfrm>
              <a:prstGeom prst="rect">
                <a:avLst/>
              </a:prstGeom>
              <a:blipFill>
                <a:blip r:embed="rId5"/>
                <a:stretch>
                  <a:fillRect l="-13158" t="-13043" r="-1473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bject 61"/>
          <p:cNvSpPr txBox="1"/>
          <p:nvPr/>
        </p:nvSpPr>
        <p:spPr>
          <a:xfrm>
            <a:off x="7336121" y="3132835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Cambria Math"/>
                <a:cs typeface="Cambria Math"/>
              </a:rPr>
              <a:t>𝑣</a:t>
            </a:r>
            <a:endParaRPr>
              <a:latin typeface="Cambria Math"/>
              <a:cs typeface="Cambria Math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6951688" y="2614612"/>
            <a:ext cx="2973070" cy="1404620"/>
            <a:chOff x="5427688" y="2614612"/>
            <a:chExt cx="2973070" cy="1404620"/>
          </a:xfrm>
        </p:grpSpPr>
        <p:sp>
          <p:nvSpPr>
            <p:cNvPr id="63" name="object 63"/>
            <p:cNvSpPr/>
            <p:nvPr/>
          </p:nvSpPr>
          <p:spPr>
            <a:xfrm>
              <a:off x="6477212" y="2948156"/>
              <a:ext cx="8255" cy="753745"/>
            </a:xfrm>
            <a:custGeom>
              <a:avLst/>
              <a:gdLst/>
              <a:ahLst/>
              <a:cxnLst/>
              <a:rect l="l" t="t" r="r" b="b"/>
              <a:pathLst>
                <a:path w="8254" h="753745">
                  <a:moveTo>
                    <a:pt x="0" y="753708"/>
                  </a:moveTo>
                  <a:lnTo>
                    <a:pt x="7662" y="0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482822" y="2786782"/>
              <a:ext cx="842010" cy="0"/>
            </a:xfrm>
            <a:custGeom>
              <a:avLst/>
              <a:gdLst/>
              <a:ahLst/>
              <a:cxnLst/>
              <a:rect l="l" t="t" r="r" b="b"/>
              <a:pathLst>
                <a:path w="842010">
                  <a:moveTo>
                    <a:pt x="0" y="0"/>
                  </a:moveTo>
                  <a:lnTo>
                    <a:pt x="841989" y="1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029581" y="3396975"/>
              <a:ext cx="342900" cy="327025"/>
            </a:xfrm>
            <a:custGeom>
              <a:avLst/>
              <a:gdLst/>
              <a:ahLst/>
              <a:cxnLst/>
              <a:rect l="l" t="t" r="r" b="b"/>
              <a:pathLst>
                <a:path w="342900" h="327025">
                  <a:moveTo>
                    <a:pt x="0" y="0"/>
                  </a:moveTo>
                  <a:lnTo>
                    <a:pt x="342728" y="326696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029581" y="2900227"/>
              <a:ext cx="340360" cy="269875"/>
            </a:xfrm>
            <a:custGeom>
              <a:avLst/>
              <a:gdLst/>
              <a:ahLst/>
              <a:cxnLst/>
              <a:rect l="l" t="t" r="r" b="b"/>
              <a:pathLst>
                <a:path w="340360" h="269875">
                  <a:moveTo>
                    <a:pt x="0" y="269858"/>
                  </a:moveTo>
                  <a:lnTo>
                    <a:pt x="339867" y="0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441975" y="3396974"/>
              <a:ext cx="372110" cy="319405"/>
            </a:xfrm>
            <a:custGeom>
              <a:avLst/>
              <a:gdLst/>
              <a:ahLst/>
              <a:cxnLst/>
              <a:rect l="l" t="t" r="r" b="b"/>
              <a:pathLst>
                <a:path w="372110" h="319404">
                  <a:moveTo>
                    <a:pt x="0" y="319344"/>
                  </a:moveTo>
                  <a:lnTo>
                    <a:pt x="372081" y="0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441975" y="2876407"/>
              <a:ext cx="372110" cy="294005"/>
            </a:xfrm>
            <a:custGeom>
              <a:avLst/>
              <a:gdLst/>
              <a:ahLst/>
              <a:cxnLst/>
              <a:rect l="l" t="t" r="r" b="b"/>
              <a:pathLst>
                <a:path w="372110" h="294005">
                  <a:moveTo>
                    <a:pt x="0" y="0"/>
                  </a:moveTo>
                  <a:lnTo>
                    <a:pt x="372081" y="293677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471455" y="2871269"/>
              <a:ext cx="826135" cy="381000"/>
            </a:xfrm>
            <a:custGeom>
              <a:avLst/>
              <a:gdLst/>
              <a:ahLst/>
              <a:cxnLst/>
              <a:rect l="l" t="t" r="r" b="b"/>
              <a:pathLst>
                <a:path w="826135" h="381000">
                  <a:moveTo>
                    <a:pt x="826047" y="0"/>
                  </a:moveTo>
                  <a:lnTo>
                    <a:pt x="413023" y="381000"/>
                  </a:lnTo>
                  <a:lnTo>
                    <a:pt x="0" y="0"/>
                  </a:lnTo>
                  <a:lnTo>
                    <a:pt x="826047" y="0"/>
                  </a:lnTo>
                  <a:close/>
                </a:path>
              </a:pathLst>
            </a:custGeom>
            <a:ln w="3810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097712" y="2949242"/>
              <a:ext cx="11430" cy="737235"/>
            </a:xfrm>
            <a:custGeom>
              <a:avLst/>
              <a:gdLst/>
              <a:ahLst/>
              <a:cxnLst/>
              <a:rect l="l" t="t" r="r" b="b"/>
              <a:pathLst>
                <a:path w="11429" h="737235">
                  <a:moveTo>
                    <a:pt x="0" y="736934"/>
                  </a:moveTo>
                  <a:lnTo>
                    <a:pt x="11388" y="0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945312" y="2619375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152400" y="0"/>
                  </a:moveTo>
                  <a:lnTo>
                    <a:pt x="104229" y="8179"/>
                  </a:lnTo>
                  <a:lnTo>
                    <a:pt x="62394" y="30954"/>
                  </a:lnTo>
                  <a:lnTo>
                    <a:pt x="29404" y="65684"/>
                  </a:lnTo>
                  <a:lnTo>
                    <a:pt x="7769" y="109726"/>
                  </a:lnTo>
                  <a:lnTo>
                    <a:pt x="0" y="160436"/>
                  </a:lnTo>
                  <a:lnTo>
                    <a:pt x="7769" y="211146"/>
                  </a:lnTo>
                  <a:lnTo>
                    <a:pt x="29404" y="255187"/>
                  </a:lnTo>
                  <a:lnTo>
                    <a:pt x="62394" y="289916"/>
                  </a:lnTo>
                  <a:lnTo>
                    <a:pt x="104229" y="312692"/>
                  </a:lnTo>
                  <a:lnTo>
                    <a:pt x="152400" y="320871"/>
                  </a:lnTo>
                  <a:lnTo>
                    <a:pt x="200570" y="312692"/>
                  </a:lnTo>
                  <a:lnTo>
                    <a:pt x="242405" y="289916"/>
                  </a:lnTo>
                  <a:lnTo>
                    <a:pt x="275395" y="255187"/>
                  </a:lnTo>
                  <a:lnTo>
                    <a:pt x="297030" y="211146"/>
                  </a:lnTo>
                  <a:lnTo>
                    <a:pt x="304800" y="160436"/>
                  </a:lnTo>
                  <a:lnTo>
                    <a:pt x="297030" y="109726"/>
                  </a:lnTo>
                  <a:lnTo>
                    <a:pt x="275395" y="65684"/>
                  </a:lnTo>
                  <a:lnTo>
                    <a:pt x="242405" y="30954"/>
                  </a:lnTo>
                  <a:lnTo>
                    <a:pt x="200570" y="817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945312" y="2619375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0" y="160436"/>
                  </a:moveTo>
                  <a:lnTo>
                    <a:pt x="7769" y="109725"/>
                  </a:lnTo>
                  <a:lnTo>
                    <a:pt x="29404" y="65684"/>
                  </a:lnTo>
                  <a:lnTo>
                    <a:pt x="62394" y="30954"/>
                  </a:lnTo>
                  <a:lnTo>
                    <a:pt x="104229" y="8179"/>
                  </a:lnTo>
                  <a:lnTo>
                    <a:pt x="152400" y="0"/>
                  </a:lnTo>
                  <a:lnTo>
                    <a:pt x="200570" y="8179"/>
                  </a:lnTo>
                  <a:lnTo>
                    <a:pt x="242405" y="30954"/>
                  </a:lnTo>
                  <a:lnTo>
                    <a:pt x="275395" y="65684"/>
                  </a:lnTo>
                  <a:lnTo>
                    <a:pt x="297030" y="109725"/>
                  </a:lnTo>
                  <a:lnTo>
                    <a:pt x="304800" y="160436"/>
                  </a:lnTo>
                  <a:lnTo>
                    <a:pt x="297030" y="211146"/>
                  </a:lnTo>
                  <a:lnTo>
                    <a:pt x="275395" y="255187"/>
                  </a:lnTo>
                  <a:lnTo>
                    <a:pt x="242405" y="289917"/>
                  </a:lnTo>
                  <a:lnTo>
                    <a:pt x="200570" y="312692"/>
                  </a:lnTo>
                  <a:lnTo>
                    <a:pt x="152400" y="320872"/>
                  </a:lnTo>
                  <a:lnTo>
                    <a:pt x="104229" y="312692"/>
                  </a:lnTo>
                  <a:lnTo>
                    <a:pt x="62394" y="289917"/>
                  </a:lnTo>
                  <a:lnTo>
                    <a:pt x="29404" y="255187"/>
                  </a:lnTo>
                  <a:lnTo>
                    <a:pt x="7769" y="211146"/>
                  </a:lnTo>
                  <a:lnTo>
                    <a:pt x="0" y="160436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945312" y="3686176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152400" y="0"/>
                  </a:moveTo>
                  <a:lnTo>
                    <a:pt x="104229" y="8179"/>
                  </a:lnTo>
                  <a:lnTo>
                    <a:pt x="62394" y="30954"/>
                  </a:lnTo>
                  <a:lnTo>
                    <a:pt x="29404" y="65684"/>
                  </a:lnTo>
                  <a:lnTo>
                    <a:pt x="7769" y="109725"/>
                  </a:lnTo>
                  <a:lnTo>
                    <a:pt x="0" y="160435"/>
                  </a:lnTo>
                  <a:lnTo>
                    <a:pt x="7769" y="211145"/>
                  </a:lnTo>
                  <a:lnTo>
                    <a:pt x="29404" y="255187"/>
                  </a:lnTo>
                  <a:lnTo>
                    <a:pt x="62394" y="289916"/>
                  </a:lnTo>
                  <a:lnTo>
                    <a:pt x="104229" y="312692"/>
                  </a:lnTo>
                  <a:lnTo>
                    <a:pt x="152400" y="320871"/>
                  </a:lnTo>
                  <a:lnTo>
                    <a:pt x="200570" y="312692"/>
                  </a:lnTo>
                  <a:lnTo>
                    <a:pt x="242405" y="289916"/>
                  </a:lnTo>
                  <a:lnTo>
                    <a:pt x="275395" y="255187"/>
                  </a:lnTo>
                  <a:lnTo>
                    <a:pt x="297030" y="211145"/>
                  </a:lnTo>
                  <a:lnTo>
                    <a:pt x="304800" y="160435"/>
                  </a:lnTo>
                  <a:lnTo>
                    <a:pt x="297030" y="109725"/>
                  </a:lnTo>
                  <a:lnTo>
                    <a:pt x="275395" y="65684"/>
                  </a:lnTo>
                  <a:lnTo>
                    <a:pt x="242405" y="30954"/>
                  </a:lnTo>
                  <a:lnTo>
                    <a:pt x="200570" y="817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945312" y="3686176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0" y="160436"/>
                  </a:moveTo>
                  <a:lnTo>
                    <a:pt x="7769" y="109725"/>
                  </a:lnTo>
                  <a:lnTo>
                    <a:pt x="29404" y="65684"/>
                  </a:lnTo>
                  <a:lnTo>
                    <a:pt x="62394" y="30954"/>
                  </a:lnTo>
                  <a:lnTo>
                    <a:pt x="104229" y="8179"/>
                  </a:lnTo>
                  <a:lnTo>
                    <a:pt x="152400" y="0"/>
                  </a:lnTo>
                  <a:lnTo>
                    <a:pt x="200570" y="8179"/>
                  </a:lnTo>
                  <a:lnTo>
                    <a:pt x="242405" y="30954"/>
                  </a:lnTo>
                  <a:lnTo>
                    <a:pt x="275395" y="65684"/>
                  </a:lnTo>
                  <a:lnTo>
                    <a:pt x="297030" y="109725"/>
                  </a:lnTo>
                  <a:lnTo>
                    <a:pt x="304800" y="160436"/>
                  </a:lnTo>
                  <a:lnTo>
                    <a:pt x="297030" y="211146"/>
                  </a:lnTo>
                  <a:lnTo>
                    <a:pt x="275395" y="255187"/>
                  </a:lnTo>
                  <a:lnTo>
                    <a:pt x="242405" y="289917"/>
                  </a:lnTo>
                  <a:lnTo>
                    <a:pt x="200570" y="312692"/>
                  </a:lnTo>
                  <a:lnTo>
                    <a:pt x="152400" y="320872"/>
                  </a:lnTo>
                  <a:lnTo>
                    <a:pt x="104229" y="312692"/>
                  </a:lnTo>
                  <a:lnTo>
                    <a:pt x="62394" y="289917"/>
                  </a:lnTo>
                  <a:lnTo>
                    <a:pt x="29404" y="255187"/>
                  </a:lnTo>
                  <a:lnTo>
                    <a:pt x="7769" y="211146"/>
                  </a:lnTo>
                  <a:lnTo>
                    <a:pt x="0" y="160436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091172" y="3693528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152400" y="0"/>
                  </a:moveTo>
                  <a:lnTo>
                    <a:pt x="104229" y="8179"/>
                  </a:lnTo>
                  <a:lnTo>
                    <a:pt x="62394" y="30954"/>
                  </a:lnTo>
                  <a:lnTo>
                    <a:pt x="29404" y="65684"/>
                  </a:lnTo>
                  <a:lnTo>
                    <a:pt x="7769" y="109725"/>
                  </a:lnTo>
                  <a:lnTo>
                    <a:pt x="0" y="160435"/>
                  </a:lnTo>
                  <a:lnTo>
                    <a:pt x="7769" y="211145"/>
                  </a:lnTo>
                  <a:lnTo>
                    <a:pt x="29404" y="255187"/>
                  </a:lnTo>
                  <a:lnTo>
                    <a:pt x="62394" y="289916"/>
                  </a:lnTo>
                  <a:lnTo>
                    <a:pt x="104229" y="312692"/>
                  </a:lnTo>
                  <a:lnTo>
                    <a:pt x="152400" y="320871"/>
                  </a:lnTo>
                  <a:lnTo>
                    <a:pt x="200570" y="312692"/>
                  </a:lnTo>
                  <a:lnTo>
                    <a:pt x="242405" y="289916"/>
                  </a:lnTo>
                  <a:lnTo>
                    <a:pt x="275395" y="255187"/>
                  </a:lnTo>
                  <a:lnTo>
                    <a:pt x="297030" y="211145"/>
                  </a:lnTo>
                  <a:lnTo>
                    <a:pt x="304800" y="160435"/>
                  </a:lnTo>
                  <a:lnTo>
                    <a:pt x="297030" y="109725"/>
                  </a:lnTo>
                  <a:lnTo>
                    <a:pt x="275395" y="65684"/>
                  </a:lnTo>
                  <a:lnTo>
                    <a:pt x="242405" y="30954"/>
                  </a:lnTo>
                  <a:lnTo>
                    <a:pt x="200570" y="817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091172" y="3693528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0" y="160436"/>
                  </a:moveTo>
                  <a:lnTo>
                    <a:pt x="7769" y="109725"/>
                  </a:lnTo>
                  <a:lnTo>
                    <a:pt x="29404" y="65684"/>
                  </a:lnTo>
                  <a:lnTo>
                    <a:pt x="62394" y="30954"/>
                  </a:lnTo>
                  <a:lnTo>
                    <a:pt x="104229" y="8179"/>
                  </a:lnTo>
                  <a:lnTo>
                    <a:pt x="152400" y="0"/>
                  </a:lnTo>
                  <a:lnTo>
                    <a:pt x="200570" y="8179"/>
                  </a:lnTo>
                  <a:lnTo>
                    <a:pt x="242405" y="30954"/>
                  </a:lnTo>
                  <a:lnTo>
                    <a:pt x="275395" y="65684"/>
                  </a:lnTo>
                  <a:lnTo>
                    <a:pt x="297030" y="109725"/>
                  </a:lnTo>
                  <a:lnTo>
                    <a:pt x="304800" y="160436"/>
                  </a:lnTo>
                  <a:lnTo>
                    <a:pt x="297030" y="211146"/>
                  </a:lnTo>
                  <a:lnTo>
                    <a:pt x="275395" y="255187"/>
                  </a:lnTo>
                  <a:lnTo>
                    <a:pt x="242405" y="289917"/>
                  </a:lnTo>
                  <a:lnTo>
                    <a:pt x="200570" y="312692"/>
                  </a:lnTo>
                  <a:lnTo>
                    <a:pt x="152400" y="320872"/>
                  </a:lnTo>
                  <a:lnTo>
                    <a:pt x="104229" y="312692"/>
                  </a:lnTo>
                  <a:lnTo>
                    <a:pt x="62394" y="289917"/>
                  </a:lnTo>
                  <a:lnTo>
                    <a:pt x="29404" y="255187"/>
                  </a:lnTo>
                  <a:lnTo>
                    <a:pt x="7769" y="211146"/>
                  </a:lnTo>
                  <a:lnTo>
                    <a:pt x="0" y="160436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088312" y="2643193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152400" y="0"/>
                  </a:moveTo>
                  <a:lnTo>
                    <a:pt x="104229" y="8179"/>
                  </a:lnTo>
                  <a:lnTo>
                    <a:pt x="62394" y="30954"/>
                  </a:lnTo>
                  <a:lnTo>
                    <a:pt x="29404" y="65684"/>
                  </a:lnTo>
                  <a:lnTo>
                    <a:pt x="7769" y="109726"/>
                  </a:lnTo>
                  <a:lnTo>
                    <a:pt x="0" y="160436"/>
                  </a:lnTo>
                  <a:lnTo>
                    <a:pt x="7769" y="211146"/>
                  </a:lnTo>
                  <a:lnTo>
                    <a:pt x="29404" y="255187"/>
                  </a:lnTo>
                  <a:lnTo>
                    <a:pt x="62394" y="289916"/>
                  </a:lnTo>
                  <a:lnTo>
                    <a:pt x="104229" y="312692"/>
                  </a:lnTo>
                  <a:lnTo>
                    <a:pt x="152400" y="320871"/>
                  </a:lnTo>
                  <a:lnTo>
                    <a:pt x="200570" y="312692"/>
                  </a:lnTo>
                  <a:lnTo>
                    <a:pt x="242405" y="289916"/>
                  </a:lnTo>
                  <a:lnTo>
                    <a:pt x="275395" y="255187"/>
                  </a:lnTo>
                  <a:lnTo>
                    <a:pt x="297030" y="211146"/>
                  </a:lnTo>
                  <a:lnTo>
                    <a:pt x="304800" y="160436"/>
                  </a:lnTo>
                  <a:lnTo>
                    <a:pt x="297030" y="109726"/>
                  </a:lnTo>
                  <a:lnTo>
                    <a:pt x="275395" y="65684"/>
                  </a:lnTo>
                  <a:lnTo>
                    <a:pt x="242405" y="30954"/>
                  </a:lnTo>
                  <a:lnTo>
                    <a:pt x="200570" y="817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088312" y="2643193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0" y="160436"/>
                  </a:moveTo>
                  <a:lnTo>
                    <a:pt x="7769" y="109725"/>
                  </a:lnTo>
                  <a:lnTo>
                    <a:pt x="29404" y="65684"/>
                  </a:lnTo>
                  <a:lnTo>
                    <a:pt x="62394" y="30954"/>
                  </a:lnTo>
                  <a:lnTo>
                    <a:pt x="104229" y="8179"/>
                  </a:lnTo>
                  <a:lnTo>
                    <a:pt x="152400" y="0"/>
                  </a:lnTo>
                  <a:lnTo>
                    <a:pt x="200570" y="8179"/>
                  </a:lnTo>
                  <a:lnTo>
                    <a:pt x="242405" y="30954"/>
                  </a:lnTo>
                  <a:lnTo>
                    <a:pt x="275395" y="65684"/>
                  </a:lnTo>
                  <a:lnTo>
                    <a:pt x="297030" y="109725"/>
                  </a:lnTo>
                  <a:lnTo>
                    <a:pt x="304800" y="160436"/>
                  </a:lnTo>
                  <a:lnTo>
                    <a:pt x="297030" y="211146"/>
                  </a:lnTo>
                  <a:lnTo>
                    <a:pt x="275395" y="255187"/>
                  </a:lnTo>
                  <a:lnTo>
                    <a:pt x="242405" y="289917"/>
                  </a:lnTo>
                  <a:lnTo>
                    <a:pt x="200570" y="312692"/>
                  </a:lnTo>
                  <a:lnTo>
                    <a:pt x="152400" y="320872"/>
                  </a:lnTo>
                  <a:lnTo>
                    <a:pt x="104229" y="312692"/>
                  </a:lnTo>
                  <a:lnTo>
                    <a:pt x="62394" y="289917"/>
                  </a:lnTo>
                  <a:lnTo>
                    <a:pt x="29404" y="255187"/>
                  </a:lnTo>
                  <a:lnTo>
                    <a:pt x="7769" y="211146"/>
                  </a:lnTo>
                  <a:lnTo>
                    <a:pt x="0" y="160436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532918" y="3139941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152400" y="0"/>
                  </a:moveTo>
                  <a:lnTo>
                    <a:pt x="104229" y="8179"/>
                  </a:lnTo>
                  <a:lnTo>
                    <a:pt x="62394" y="30954"/>
                  </a:lnTo>
                  <a:lnTo>
                    <a:pt x="29404" y="65684"/>
                  </a:lnTo>
                  <a:lnTo>
                    <a:pt x="7769" y="109726"/>
                  </a:lnTo>
                  <a:lnTo>
                    <a:pt x="0" y="160436"/>
                  </a:lnTo>
                  <a:lnTo>
                    <a:pt x="7769" y="211146"/>
                  </a:lnTo>
                  <a:lnTo>
                    <a:pt x="29404" y="255187"/>
                  </a:lnTo>
                  <a:lnTo>
                    <a:pt x="62394" y="289916"/>
                  </a:lnTo>
                  <a:lnTo>
                    <a:pt x="104229" y="312692"/>
                  </a:lnTo>
                  <a:lnTo>
                    <a:pt x="152400" y="320871"/>
                  </a:lnTo>
                  <a:lnTo>
                    <a:pt x="200570" y="312692"/>
                  </a:lnTo>
                  <a:lnTo>
                    <a:pt x="242405" y="289916"/>
                  </a:lnTo>
                  <a:lnTo>
                    <a:pt x="275395" y="255187"/>
                  </a:lnTo>
                  <a:lnTo>
                    <a:pt x="297030" y="211146"/>
                  </a:lnTo>
                  <a:lnTo>
                    <a:pt x="304800" y="160436"/>
                  </a:lnTo>
                  <a:lnTo>
                    <a:pt x="297030" y="109726"/>
                  </a:lnTo>
                  <a:lnTo>
                    <a:pt x="275395" y="65684"/>
                  </a:lnTo>
                  <a:lnTo>
                    <a:pt x="242405" y="30954"/>
                  </a:lnTo>
                  <a:lnTo>
                    <a:pt x="200570" y="817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532918" y="3139941"/>
              <a:ext cx="304800" cy="321310"/>
            </a:xfrm>
            <a:custGeom>
              <a:avLst/>
              <a:gdLst/>
              <a:ahLst/>
              <a:cxnLst/>
              <a:rect l="l" t="t" r="r" b="b"/>
              <a:pathLst>
                <a:path w="304800" h="321310">
                  <a:moveTo>
                    <a:pt x="0" y="160436"/>
                  </a:moveTo>
                  <a:lnTo>
                    <a:pt x="7769" y="109725"/>
                  </a:lnTo>
                  <a:lnTo>
                    <a:pt x="29404" y="65684"/>
                  </a:lnTo>
                  <a:lnTo>
                    <a:pt x="62394" y="30954"/>
                  </a:lnTo>
                  <a:lnTo>
                    <a:pt x="104229" y="8179"/>
                  </a:lnTo>
                  <a:lnTo>
                    <a:pt x="152400" y="0"/>
                  </a:lnTo>
                  <a:lnTo>
                    <a:pt x="200570" y="8179"/>
                  </a:lnTo>
                  <a:lnTo>
                    <a:pt x="242405" y="30954"/>
                  </a:lnTo>
                  <a:lnTo>
                    <a:pt x="275395" y="65684"/>
                  </a:lnTo>
                  <a:lnTo>
                    <a:pt x="297030" y="109725"/>
                  </a:lnTo>
                  <a:lnTo>
                    <a:pt x="304800" y="160436"/>
                  </a:lnTo>
                  <a:lnTo>
                    <a:pt x="297030" y="211146"/>
                  </a:lnTo>
                  <a:lnTo>
                    <a:pt x="275395" y="255187"/>
                  </a:lnTo>
                  <a:lnTo>
                    <a:pt x="242405" y="289917"/>
                  </a:lnTo>
                  <a:lnTo>
                    <a:pt x="200570" y="312692"/>
                  </a:lnTo>
                  <a:lnTo>
                    <a:pt x="152400" y="320872"/>
                  </a:lnTo>
                  <a:lnTo>
                    <a:pt x="104229" y="312692"/>
                  </a:lnTo>
                  <a:lnTo>
                    <a:pt x="62394" y="289917"/>
                  </a:lnTo>
                  <a:lnTo>
                    <a:pt x="29404" y="255187"/>
                  </a:lnTo>
                  <a:lnTo>
                    <a:pt x="7769" y="211146"/>
                  </a:lnTo>
                  <a:lnTo>
                    <a:pt x="0" y="160436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9099622" y="3151123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Cambria Math"/>
                <a:cs typeface="Cambria Math"/>
              </a:rPr>
              <a:t>𝑣</a:t>
            </a:r>
            <a:endParaRPr>
              <a:latin typeface="Cambria Math"/>
              <a:cs typeface="Cambria Math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8715187" y="2789342"/>
            <a:ext cx="1071880" cy="999490"/>
            <a:chOff x="7191187" y="2789342"/>
            <a:chExt cx="1071880" cy="999490"/>
          </a:xfrm>
        </p:grpSpPr>
        <p:sp>
          <p:nvSpPr>
            <p:cNvPr id="83" name="object 83"/>
            <p:cNvSpPr/>
            <p:nvPr/>
          </p:nvSpPr>
          <p:spPr>
            <a:xfrm>
              <a:off x="8240712" y="2965004"/>
              <a:ext cx="8255" cy="753745"/>
            </a:xfrm>
            <a:custGeom>
              <a:avLst/>
              <a:gdLst/>
              <a:ahLst/>
              <a:cxnLst/>
              <a:rect l="l" t="t" r="r" b="b"/>
              <a:pathLst>
                <a:path w="8254" h="753745">
                  <a:moveTo>
                    <a:pt x="0" y="753708"/>
                  </a:moveTo>
                  <a:lnTo>
                    <a:pt x="7662" y="0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246323" y="2803630"/>
              <a:ext cx="842010" cy="0"/>
            </a:xfrm>
            <a:custGeom>
              <a:avLst/>
              <a:gdLst/>
              <a:ahLst/>
              <a:cxnLst/>
              <a:rect l="l" t="t" r="r" b="b"/>
              <a:pathLst>
                <a:path w="842009">
                  <a:moveTo>
                    <a:pt x="0" y="0"/>
                  </a:moveTo>
                  <a:lnTo>
                    <a:pt x="841989" y="1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793082" y="3413822"/>
              <a:ext cx="342900" cy="327025"/>
            </a:xfrm>
            <a:custGeom>
              <a:avLst/>
              <a:gdLst/>
              <a:ahLst/>
              <a:cxnLst/>
              <a:rect l="l" t="t" r="r" b="b"/>
              <a:pathLst>
                <a:path w="342900" h="327025">
                  <a:moveTo>
                    <a:pt x="0" y="0"/>
                  </a:moveTo>
                  <a:lnTo>
                    <a:pt x="342728" y="326696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793082" y="2917074"/>
              <a:ext cx="340360" cy="269875"/>
            </a:xfrm>
            <a:custGeom>
              <a:avLst/>
              <a:gdLst/>
              <a:ahLst/>
              <a:cxnLst/>
              <a:rect l="l" t="t" r="r" b="b"/>
              <a:pathLst>
                <a:path w="340359" h="269875">
                  <a:moveTo>
                    <a:pt x="0" y="269858"/>
                  </a:moveTo>
                  <a:lnTo>
                    <a:pt x="339867" y="0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205474" y="3413823"/>
              <a:ext cx="372110" cy="319405"/>
            </a:xfrm>
            <a:custGeom>
              <a:avLst/>
              <a:gdLst/>
              <a:ahLst/>
              <a:cxnLst/>
              <a:rect l="l" t="t" r="r" b="b"/>
              <a:pathLst>
                <a:path w="372109" h="319404">
                  <a:moveTo>
                    <a:pt x="0" y="319344"/>
                  </a:moveTo>
                  <a:lnTo>
                    <a:pt x="372081" y="0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205474" y="2893255"/>
              <a:ext cx="372110" cy="294005"/>
            </a:xfrm>
            <a:custGeom>
              <a:avLst/>
              <a:gdLst/>
              <a:ahLst/>
              <a:cxnLst/>
              <a:rect l="l" t="t" r="r" b="b"/>
              <a:pathLst>
                <a:path w="372109" h="294005">
                  <a:moveTo>
                    <a:pt x="0" y="0"/>
                  </a:moveTo>
                  <a:lnTo>
                    <a:pt x="372081" y="293677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806419" y="2943678"/>
              <a:ext cx="381000" cy="826135"/>
            </a:xfrm>
            <a:custGeom>
              <a:avLst/>
              <a:gdLst/>
              <a:ahLst/>
              <a:cxnLst/>
              <a:rect l="l" t="t" r="r" b="b"/>
              <a:pathLst>
                <a:path w="381000" h="826135">
                  <a:moveTo>
                    <a:pt x="381000" y="826047"/>
                  </a:moveTo>
                  <a:lnTo>
                    <a:pt x="0" y="390167"/>
                  </a:lnTo>
                  <a:lnTo>
                    <a:pt x="381000" y="0"/>
                  </a:lnTo>
                  <a:lnTo>
                    <a:pt x="381000" y="826047"/>
                  </a:lnTo>
                  <a:close/>
                </a:path>
              </a:pathLst>
            </a:custGeom>
            <a:ln w="3810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10215122" y="6723724"/>
            <a:ext cx="19431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0"/>
              </a:lnSpc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orbel"/>
                <a:cs typeface="Corbel"/>
              </a:rPr>
              <a:pPr marL="38100">
                <a:lnSpc>
                  <a:spcPts val="950"/>
                </a:lnSpc>
              </a:pPr>
              <a:t>18</a:t>
            </a:fld>
            <a:endParaRPr sz="9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860158" y="1091281"/>
            <a:ext cx="10471684" cy="1006686"/>
          </a:xfrm>
          <a:prstGeom prst="rect">
            <a:avLst/>
          </a:prstGeom>
        </p:spPr>
        <p:txBody>
          <a:bodyPr vert="horz" wrap="square" lIns="0" tIns="31750" rIns="0" bIns="0" rtlCol="0" anchor="ctr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50"/>
              </a:spcBef>
            </a:pPr>
            <a:r>
              <a:rPr sz="4000" b="1" spc="-15" dirty="0">
                <a:solidFill>
                  <a:srgbClr val="D9253E"/>
                </a:solidFill>
              </a:rPr>
              <a:t>Graphlets</a:t>
            </a:r>
            <a:r>
              <a:rPr sz="4000" spc="-15" dirty="0">
                <a:solidFill>
                  <a:srgbClr val="D9253E"/>
                </a:solidFill>
              </a:rPr>
              <a:t>:</a:t>
            </a:r>
            <a:r>
              <a:rPr sz="4000" spc="-10" dirty="0">
                <a:solidFill>
                  <a:srgbClr val="D9253E"/>
                </a:solidFill>
              </a:rPr>
              <a:t> </a:t>
            </a:r>
            <a:r>
              <a:rPr sz="4000" spc="-20" dirty="0">
                <a:solidFill>
                  <a:srgbClr val="D9253E"/>
                </a:solidFill>
              </a:rPr>
              <a:t>Rooted</a:t>
            </a:r>
            <a:r>
              <a:rPr sz="4000" spc="-15" dirty="0">
                <a:solidFill>
                  <a:srgbClr val="D9253E"/>
                </a:solidFill>
              </a:rPr>
              <a:t> </a:t>
            </a:r>
            <a:r>
              <a:rPr sz="4000" spc="-10" dirty="0"/>
              <a:t>connected</a:t>
            </a:r>
            <a:r>
              <a:rPr sz="4000" spc="-5" dirty="0"/>
              <a:t> </a:t>
            </a:r>
            <a:r>
              <a:rPr sz="4000" dirty="0"/>
              <a:t>non-isomorphic </a:t>
            </a:r>
            <a:r>
              <a:rPr sz="4000" spc="-710" dirty="0"/>
              <a:t> </a:t>
            </a:r>
            <a:r>
              <a:rPr sz="4000" spc="-10" dirty="0"/>
              <a:t>subgraphs: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8077" y="2160620"/>
            <a:ext cx="8431355" cy="41635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155943" y="6577076"/>
            <a:ext cx="204914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7F7F7F"/>
                </a:solidFill>
                <a:latin typeface="Corbel"/>
                <a:cs typeface="Corbel"/>
              </a:rPr>
              <a:t>Przulj</a:t>
            </a:r>
            <a:r>
              <a:rPr sz="1200" spc="-15" dirty="0">
                <a:solidFill>
                  <a:srgbClr val="7F7F7F"/>
                </a:solidFill>
                <a:latin typeface="Corbel"/>
                <a:cs typeface="Corbel"/>
              </a:rPr>
              <a:t> </a:t>
            </a:r>
            <a:r>
              <a:rPr sz="1200" i="1" dirty="0">
                <a:solidFill>
                  <a:srgbClr val="7F7F7F"/>
                </a:solidFill>
                <a:latin typeface="Corbel"/>
                <a:cs typeface="Corbel"/>
              </a:rPr>
              <a:t>et</a:t>
            </a:r>
            <a:r>
              <a:rPr sz="1200" i="1" spc="-5" dirty="0">
                <a:solidFill>
                  <a:srgbClr val="7F7F7F"/>
                </a:solidFill>
                <a:latin typeface="Corbel"/>
                <a:cs typeface="Corbel"/>
              </a:rPr>
              <a:t> al.</a:t>
            </a:r>
            <a:r>
              <a:rPr sz="1200" spc="-5" dirty="0">
                <a:solidFill>
                  <a:srgbClr val="7F7F7F"/>
                </a:solidFill>
                <a:latin typeface="Corbel"/>
                <a:cs typeface="Corbel"/>
              </a:rPr>
              <a:t>,</a:t>
            </a:r>
            <a:r>
              <a:rPr sz="1200" spc="-20" dirty="0">
                <a:solidFill>
                  <a:srgbClr val="7F7F7F"/>
                </a:solidFill>
                <a:latin typeface="Corbel"/>
                <a:cs typeface="Corbel"/>
              </a:rPr>
              <a:t> </a:t>
            </a:r>
            <a:r>
              <a:rPr sz="1200" spc="-5" dirty="0">
                <a:solidFill>
                  <a:srgbClr val="7F7F7F"/>
                </a:solidFill>
                <a:latin typeface="Corbel"/>
                <a:cs typeface="Corbel"/>
              </a:rPr>
              <a:t>Bioinformatics </a:t>
            </a:r>
            <a:r>
              <a:rPr sz="1200" spc="-10" dirty="0">
                <a:solidFill>
                  <a:srgbClr val="7F7F7F"/>
                </a:solidFill>
                <a:latin typeface="Corbel"/>
                <a:cs typeface="Corbel"/>
              </a:rPr>
              <a:t>2004</a:t>
            </a:r>
            <a:endParaRPr sz="1200">
              <a:latin typeface="Corbel"/>
              <a:cs typeface="Corbe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15122" y="6723724"/>
            <a:ext cx="19431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0"/>
              </a:lnSpc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orbel"/>
                <a:cs typeface="Corbel"/>
              </a:rPr>
              <a:pPr marL="38100">
                <a:lnSpc>
                  <a:spcPts val="950"/>
                </a:lnSpc>
              </a:pPr>
              <a:t>19</a:t>
            </a:fld>
            <a:endParaRPr sz="9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42108" y="1348741"/>
            <a:ext cx="4033520" cy="149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10" dirty="0">
                <a:solidFill>
                  <a:srgbClr val="008000"/>
                </a:solidFill>
                <a:latin typeface="Calibri"/>
                <a:cs typeface="Calibri"/>
              </a:rPr>
              <a:t>Node-level</a:t>
            </a:r>
            <a:r>
              <a:rPr sz="3200" spc="-1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prediction</a:t>
            </a:r>
            <a:endParaRPr sz="3200">
              <a:latin typeface="Calibri"/>
              <a:cs typeface="Calibri"/>
            </a:endParaRPr>
          </a:p>
          <a:p>
            <a:pPr marL="332740" indent="-320040">
              <a:lnSpc>
                <a:spcPts val="381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Link-level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prediction</a:t>
            </a:r>
            <a:endParaRPr sz="3200">
              <a:latin typeface="Calibri"/>
              <a:cs typeface="Calibri"/>
            </a:endParaRPr>
          </a:p>
          <a:p>
            <a:pPr marL="332740" indent="-320040">
              <a:spcBef>
                <a:spcPts val="7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15" dirty="0">
                <a:solidFill>
                  <a:srgbClr val="CF5B1B"/>
                </a:solidFill>
                <a:latin typeface="Calibri"/>
                <a:cs typeface="Calibri"/>
              </a:rPr>
              <a:t>Graph-level</a:t>
            </a:r>
            <a:r>
              <a:rPr sz="3200" spc="-10" dirty="0">
                <a:solidFill>
                  <a:srgbClr val="CF5B1B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prediction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7987" y="2928765"/>
            <a:ext cx="6503662" cy="35712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86641" y="4352035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28763" y="5376482"/>
            <a:ext cx="20383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00879" y="5608130"/>
            <a:ext cx="1905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45148" y="6114098"/>
            <a:ext cx="1905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73860" y="6723724"/>
            <a:ext cx="13462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>
              <a:lnSpc>
                <a:spcPts val="950"/>
              </a:lnSpc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orbel"/>
                <a:cs typeface="Corbel"/>
              </a:rPr>
              <a:pPr marL="44450">
                <a:lnSpc>
                  <a:spcPts val="950"/>
                </a:lnSpc>
              </a:pPr>
              <a:t>2</a:t>
            </a:fld>
            <a:endParaRPr sz="900" dirty="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21078" y="3891788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49109" y="4854955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98448" y="4800092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00508" y="4184395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41281" y="3447795"/>
            <a:ext cx="1531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k</a:t>
            </a: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v</a:t>
            </a: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00598" y="3811523"/>
            <a:ext cx="2736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b="1" dirty="0">
                <a:solidFill>
                  <a:srgbClr val="0000FF"/>
                </a:solidFill>
                <a:latin typeface="Arial"/>
                <a:cs typeface="Arial"/>
              </a:rPr>
              <a:t>?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17540" y="3168396"/>
            <a:ext cx="20485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b="1" dirty="0">
                <a:solidFill>
                  <a:srgbClr val="008000"/>
                </a:solidFill>
                <a:latin typeface="Arial"/>
                <a:cs typeface="Arial"/>
              </a:rPr>
              <a:t>?</a:t>
            </a:r>
            <a:r>
              <a:rPr sz="3200" b="1" spc="-34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N</a:t>
            </a:r>
            <a:r>
              <a:rPr sz="2800" spc="5" dirty="0">
                <a:solidFill>
                  <a:srgbClr val="008000"/>
                </a:solidFill>
                <a:latin typeface="Arial"/>
                <a:cs typeface="Arial"/>
              </a:rPr>
              <a:t>od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e</a:t>
            </a:r>
            <a:r>
              <a:rPr sz="2800" spc="5" dirty="0">
                <a:solidFill>
                  <a:srgbClr val="008000"/>
                </a:solidFill>
                <a:latin typeface="Arial"/>
                <a:cs typeface="Arial"/>
              </a:rPr>
              <a:t>-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l</a:t>
            </a:r>
            <a:r>
              <a:rPr sz="2800" spc="5" dirty="0">
                <a:solidFill>
                  <a:srgbClr val="008000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v</a:t>
            </a:r>
            <a:r>
              <a:rPr sz="2800" spc="5" dirty="0">
                <a:solidFill>
                  <a:srgbClr val="008000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46541" y="3829811"/>
            <a:ext cx="2736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b="1" dirty="0">
                <a:solidFill>
                  <a:srgbClr val="CF5B1B"/>
                </a:solidFill>
                <a:latin typeface="Arial"/>
                <a:cs typeface="Arial"/>
              </a:rPr>
              <a:t>?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11796" y="3374644"/>
            <a:ext cx="18681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" dirty="0">
                <a:solidFill>
                  <a:srgbClr val="CF5B1B"/>
                </a:solidFill>
                <a:latin typeface="Arial"/>
                <a:cs typeface="Arial"/>
              </a:rPr>
              <a:t>G</a:t>
            </a:r>
            <a:r>
              <a:rPr sz="2800" spc="5" dirty="0">
                <a:solidFill>
                  <a:srgbClr val="CF5B1B"/>
                </a:solidFill>
                <a:latin typeface="Arial"/>
                <a:cs typeface="Arial"/>
              </a:rPr>
              <a:t>r</a:t>
            </a:r>
            <a:r>
              <a:rPr sz="2800" dirty="0">
                <a:solidFill>
                  <a:srgbClr val="CF5B1B"/>
                </a:solidFill>
                <a:latin typeface="Arial"/>
                <a:cs typeface="Arial"/>
              </a:rPr>
              <a:t>ap</a:t>
            </a:r>
            <a:r>
              <a:rPr sz="2800" spc="5" dirty="0">
                <a:solidFill>
                  <a:srgbClr val="CF5B1B"/>
                </a:solidFill>
                <a:latin typeface="Arial"/>
                <a:cs typeface="Arial"/>
              </a:rPr>
              <a:t>h-</a:t>
            </a:r>
            <a:r>
              <a:rPr sz="2800" dirty="0">
                <a:solidFill>
                  <a:srgbClr val="CF5B1B"/>
                </a:solidFill>
                <a:latin typeface="Arial"/>
                <a:cs typeface="Arial"/>
              </a:rPr>
              <a:t>l</a:t>
            </a:r>
            <a:r>
              <a:rPr sz="2800" spc="5" dirty="0">
                <a:solidFill>
                  <a:srgbClr val="CF5B1B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CF5B1B"/>
                </a:solidFill>
                <a:latin typeface="Arial"/>
                <a:cs typeface="Arial"/>
              </a:rPr>
              <a:t>v</a:t>
            </a:r>
            <a:r>
              <a:rPr sz="2800" spc="5" dirty="0">
                <a:solidFill>
                  <a:srgbClr val="CF5B1B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CF5B1B"/>
                </a:solidFill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1"/>
            <a:ext cx="6233160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348741"/>
            <a:ext cx="7922895" cy="393001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740" marR="5080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Graphlet</a:t>
            </a:r>
            <a:r>
              <a:rPr sz="3200" b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Degree</a:t>
            </a: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35" dirty="0">
                <a:solidFill>
                  <a:srgbClr val="0000FF"/>
                </a:solidFill>
                <a:latin typeface="Calibri"/>
                <a:cs typeface="Calibri"/>
              </a:rPr>
              <a:t>Vector</a:t>
            </a:r>
            <a:r>
              <a:rPr sz="3200" b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(GDV)</a:t>
            </a:r>
            <a:r>
              <a:rPr sz="3200" b="1" spc="-10" dirty="0">
                <a:latin typeface="Calibri"/>
                <a:cs typeface="Calibri"/>
              </a:rPr>
              <a:t>: </a:t>
            </a:r>
            <a:r>
              <a:rPr sz="3200" spc="-15" dirty="0">
                <a:latin typeface="Calibri"/>
                <a:cs typeface="Calibri"/>
              </a:rPr>
              <a:t>Graphlet-base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features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for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nodes</a:t>
            </a:r>
            <a:endParaRPr sz="3200">
              <a:latin typeface="Calibri"/>
              <a:cs typeface="Calibri"/>
            </a:endParaRPr>
          </a:p>
          <a:p>
            <a:pPr>
              <a:spcBef>
                <a:spcPts val="25"/>
              </a:spcBef>
              <a:buClr>
                <a:srgbClr val="F0AD00"/>
              </a:buClr>
              <a:buFont typeface="Wingdings 2"/>
              <a:buChar char=""/>
            </a:pPr>
            <a:endParaRPr sz="3050">
              <a:latin typeface="Calibri"/>
              <a:cs typeface="Calibri"/>
            </a:endParaRPr>
          </a:p>
          <a:p>
            <a:pPr marL="332740" indent="-320040"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Degree</a:t>
            </a:r>
            <a:r>
              <a:rPr sz="32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counts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#(edges)</a:t>
            </a:r>
            <a:r>
              <a:rPr sz="32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that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node </a:t>
            </a:r>
            <a:r>
              <a:rPr sz="3200" spc="-10" dirty="0">
                <a:latin typeface="Calibri"/>
                <a:cs typeface="Calibri"/>
              </a:rPr>
              <a:t>touches</a:t>
            </a:r>
            <a:endParaRPr sz="3200">
              <a:latin typeface="Calibri"/>
              <a:cs typeface="Calibri"/>
            </a:endParaRPr>
          </a:p>
          <a:p>
            <a:pPr marL="332740" marR="52069" indent="-320040">
              <a:lnSpc>
                <a:spcPts val="3790"/>
              </a:lnSpc>
              <a:spcBef>
                <a:spcPts val="24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Clustering coefficient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counts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#(triangles)</a:t>
            </a:r>
            <a:r>
              <a:rPr sz="3200" b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that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 node</a:t>
            </a:r>
            <a:r>
              <a:rPr sz="3200" spc="-5" dirty="0">
                <a:latin typeface="Calibri"/>
                <a:cs typeface="Calibri"/>
              </a:rPr>
              <a:t> touches.</a:t>
            </a:r>
            <a:endParaRPr sz="3200">
              <a:latin typeface="Calibri"/>
              <a:cs typeface="Calibri"/>
            </a:endParaRPr>
          </a:p>
          <a:p>
            <a:pPr>
              <a:spcBef>
                <a:spcPts val="25"/>
              </a:spcBef>
              <a:buClr>
                <a:srgbClr val="F0AD00"/>
              </a:buClr>
              <a:buFont typeface="Wingdings 2"/>
              <a:buChar char=""/>
            </a:pPr>
            <a:endParaRPr sz="3050">
              <a:latin typeface="Calibri"/>
              <a:cs typeface="Calibri"/>
            </a:endParaRPr>
          </a:p>
          <a:p>
            <a:pPr marL="332740" indent="-320040"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20" dirty="0">
                <a:solidFill>
                  <a:srgbClr val="0000FF"/>
                </a:solidFill>
                <a:latin typeface="Calibri"/>
                <a:cs typeface="Calibri"/>
              </a:rPr>
              <a:t>GDV</a:t>
            </a: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counts </a:t>
            </a:r>
            <a:r>
              <a:rPr sz="3200" b="1" spc="-10" dirty="0">
                <a:solidFill>
                  <a:srgbClr val="D9253E"/>
                </a:solidFill>
                <a:latin typeface="Calibri"/>
                <a:cs typeface="Calibri"/>
              </a:rPr>
              <a:t>#(graphlets)</a:t>
            </a:r>
            <a:r>
              <a:rPr sz="3200" b="1" spc="5" dirty="0">
                <a:solidFill>
                  <a:srgbClr val="D9253E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that</a:t>
            </a:r>
            <a:r>
              <a:rPr sz="3200" dirty="0">
                <a:latin typeface="Calibri"/>
                <a:cs typeface="Calibri"/>
              </a:rPr>
              <a:t> a </a:t>
            </a:r>
            <a:r>
              <a:rPr sz="3200" spc="-5" dirty="0">
                <a:latin typeface="Calibri"/>
                <a:cs typeface="Calibri"/>
              </a:rPr>
              <a:t>node</a:t>
            </a:r>
            <a:r>
              <a:rPr sz="3200" spc="-10" dirty="0">
                <a:latin typeface="Calibri"/>
                <a:cs typeface="Calibri"/>
              </a:rPr>
              <a:t> touches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15122" y="6723724"/>
            <a:ext cx="19431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0"/>
              </a:lnSpc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orbel"/>
                <a:cs typeface="Corbel"/>
              </a:rPr>
              <a:pPr marL="38100">
                <a:lnSpc>
                  <a:spcPts val="950"/>
                </a:lnSpc>
              </a:pPr>
              <a:t>20</a:t>
            </a:fld>
            <a:endParaRPr sz="9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1"/>
            <a:ext cx="6233160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348740"/>
            <a:ext cx="7369809" cy="1006686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32740" marR="5080" indent="-320040">
              <a:lnSpc>
                <a:spcPts val="3790"/>
              </a:lnSpc>
              <a:spcBef>
                <a:spcPts val="25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Graphlet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 Degree</a:t>
            </a:r>
            <a:r>
              <a:rPr sz="32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35" dirty="0">
                <a:solidFill>
                  <a:srgbClr val="0000FF"/>
                </a:solidFill>
                <a:latin typeface="Calibri"/>
                <a:cs typeface="Calibri"/>
              </a:rPr>
              <a:t>Vector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 (GDV)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count 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vector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graphlets </a:t>
            </a:r>
            <a:r>
              <a:rPr sz="3200" spc="-20" dirty="0">
                <a:latin typeface="Calibri"/>
                <a:cs typeface="Calibri"/>
              </a:rPr>
              <a:t>rooted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at</a:t>
            </a:r>
            <a:r>
              <a:rPr sz="3200" dirty="0">
                <a:latin typeface="Calibri"/>
                <a:cs typeface="Calibri"/>
              </a:rPr>
              <a:t> a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given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node.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51784" y="4894877"/>
            <a:ext cx="2240187" cy="1811068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2751784" y="2852317"/>
            <a:ext cx="5625465" cy="1436370"/>
            <a:chOff x="1227783" y="2852317"/>
            <a:chExt cx="5625465" cy="143637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7783" y="2852317"/>
              <a:ext cx="5624998" cy="143630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7530" y="3554523"/>
              <a:ext cx="204270" cy="2318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97530" y="3554523"/>
              <a:ext cx="204470" cy="232410"/>
            </a:xfrm>
            <a:custGeom>
              <a:avLst/>
              <a:gdLst/>
              <a:ahLst/>
              <a:cxnLst/>
              <a:rect l="l" t="t" r="r" b="b"/>
              <a:pathLst>
                <a:path w="204469" h="232410">
                  <a:moveTo>
                    <a:pt x="0" y="115910"/>
                  </a:moveTo>
                  <a:lnTo>
                    <a:pt x="8026" y="70792"/>
                  </a:lnTo>
                  <a:lnTo>
                    <a:pt x="29914" y="33949"/>
                  </a:lnTo>
                  <a:lnTo>
                    <a:pt x="62379" y="9108"/>
                  </a:lnTo>
                  <a:lnTo>
                    <a:pt x="102135" y="0"/>
                  </a:lnTo>
                  <a:lnTo>
                    <a:pt x="141890" y="9108"/>
                  </a:lnTo>
                  <a:lnTo>
                    <a:pt x="174355" y="33949"/>
                  </a:lnTo>
                  <a:lnTo>
                    <a:pt x="196243" y="70792"/>
                  </a:lnTo>
                  <a:lnTo>
                    <a:pt x="204270" y="115910"/>
                  </a:lnTo>
                  <a:lnTo>
                    <a:pt x="196243" y="161027"/>
                  </a:lnTo>
                  <a:lnTo>
                    <a:pt x="174355" y="197870"/>
                  </a:lnTo>
                  <a:lnTo>
                    <a:pt x="141890" y="222711"/>
                  </a:lnTo>
                  <a:lnTo>
                    <a:pt x="102135" y="231820"/>
                  </a:lnTo>
                  <a:lnTo>
                    <a:pt x="62379" y="222711"/>
                  </a:lnTo>
                  <a:lnTo>
                    <a:pt x="29914" y="197870"/>
                  </a:lnTo>
                  <a:lnTo>
                    <a:pt x="8026" y="161027"/>
                  </a:lnTo>
                  <a:lnTo>
                    <a:pt x="0" y="11591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997845" y="4882769"/>
            <a:ext cx="1344295" cy="1811655"/>
            <a:chOff x="4456118" y="5004608"/>
            <a:chExt cx="1344295" cy="1811655"/>
          </a:xfrm>
        </p:grpSpPr>
        <p:sp>
          <p:nvSpPr>
            <p:cNvPr id="16" name="object 16"/>
            <p:cNvSpPr/>
            <p:nvPr/>
          </p:nvSpPr>
          <p:spPr>
            <a:xfrm>
              <a:off x="4456118" y="5004608"/>
              <a:ext cx="1344295" cy="1811655"/>
            </a:xfrm>
            <a:custGeom>
              <a:avLst/>
              <a:gdLst/>
              <a:ahLst/>
              <a:cxnLst/>
              <a:rect l="l" t="t" r="r" b="b"/>
              <a:pathLst>
                <a:path w="1344295" h="1811654">
                  <a:moveTo>
                    <a:pt x="1343789" y="0"/>
                  </a:moveTo>
                  <a:lnTo>
                    <a:pt x="0" y="0"/>
                  </a:lnTo>
                  <a:lnTo>
                    <a:pt x="0" y="1811068"/>
                  </a:lnTo>
                  <a:lnTo>
                    <a:pt x="1343789" y="1811068"/>
                  </a:lnTo>
                  <a:lnTo>
                    <a:pt x="13437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6118" y="5004608"/>
              <a:ext cx="1241982" cy="181106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339065" y="2524251"/>
            <a:ext cx="2540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List</a:t>
            </a:r>
            <a:r>
              <a:rPr sz="2800" spc="-4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of</a:t>
            </a:r>
            <a:r>
              <a:rPr sz="2800" spc="-4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graphlets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42109" y="2327148"/>
            <a:ext cx="1890395" cy="140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45" dirty="0">
                <a:latin typeface="Calibri"/>
                <a:cs typeface="Calibri"/>
              </a:rPr>
              <a:t>x</a:t>
            </a:r>
            <a:r>
              <a:rPr sz="3200" b="1" spc="-5" dirty="0">
                <a:latin typeface="Calibri"/>
                <a:cs typeface="Calibri"/>
              </a:rPr>
              <a:t>amp</a:t>
            </a:r>
            <a:r>
              <a:rPr sz="3200" b="1" dirty="0">
                <a:latin typeface="Calibri"/>
                <a:cs typeface="Calibri"/>
              </a:rPr>
              <a:t>l</a:t>
            </a:r>
            <a:r>
              <a:rPr sz="3200" b="1" spc="5" dirty="0">
                <a:latin typeface="Calibri"/>
                <a:cs typeface="Calibri"/>
              </a:rPr>
              <a:t>e</a:t>
            </a:r>
            <a:r>
              <a:rPr sz="3200" b="1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  <a:p>
            <a:pPr marL="495300">
              <a:spcBef>
                <a:spcPts val="3215"/>
              </a:spcBef>
            </a:pPr>
            <a:r>
              <a:rPr sz="3200" dirty="0">
                <a:solidFill>
                  <a:srgbClr val="C00000"/>
                </a:solidFill>
                <a:latin typeface="Cambria Math"/>
                <a:cs typeface="Cambria Math"/>
              </a:rPr>
              <a:t>𝑣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59868" y="4624323"/>
            <a:ext cx="2171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Cambria Math"/>
                <a:cs typeface="Cambria Math"/>
              </a:rPr>
              <a:t>𝑏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46653" y="4593844"/>
            <a:ext cx="23241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146935" algn="l"/>
              </a:tabLst>
            </a:pPr>
            <a:r>
              <a:rPr sz="4200" baseline="1984" dirty="0">
                <a:latin typeface="Cambria Math"/>
                <a:cs typeface="Cambria Math"/>
              </a:rPr>
              <a:t>𝑎	</a:t>
            </a:r>
            <a:r>
              <a:rPr sz="2800" dirty="0">
                <a:latin typeface="Cambria Math"/>
                <a:cs typeface="Cambria Math"/>
              </a:rPr>
              <a:t>𝑐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73345" y="4624323"/>
            <a:ext cx="231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Cambria Math"/>
                <a:cs typeface="Cambria Math"/>
              </a:rPr>
              <a:t>𝑑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70223" y="5105907"/>
            <a:ext cx="2484120" cy="1303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" dirty="0">
                <a:solidFill>
                  <a:srgbClr val="008000"/>
                </a:solidFill>
                <a:latin typeface="Arial"/>
                <a:cs typeface="Arial"/>
              </a:rPr>
              <a:t>GDV</a:t>
            </a:r>
            <a:r>
              <a:rPr sz="2800" spc="-4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of</a:t>
            </a:r>
            <a:r>
              <a:rPr sz="2800" spc="-4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node</a:t>
            </a:r>
            <a:r>
              <a:rPr sz="2800" spc="-2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spc="40" dirty="0">
                <a:solidFill>
                  <a:srgbClr val="008000"/>
                </a:solidFill>
                <a:latin typeface="Cambria Math"/>
                <a:cs typeface="Cambria Math"/>
              </a:rPr>
              <a:t>𝑣</a:t>
            </a:r>
            <a:r>
              <a:rPr sz="2800" spc="40" dirty="0">
                <a:solidFill>
                  <a:srgbClr val="008000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335"/>
              </a:lnSpc>
              <a:spcBef>
                <a:spcPts val="25"/>
              </a:spcBef>
            </a:pPr>
            <a:r>
              <a:rPr sz="2800" spc="70" dirty="0">
                <a:solidFill>
                  <a:srgbClr val="008000"/>
                </a:solidFill>
                <a:latin typeface="Cambria Math"/>
                <a:cs typeface="Cambria Math"/>
              </a:rPr>
              <a:t>𝑎</a:t>
            </a:r>
            <a:r>
              <a:rPr sz="2800" dirty="0">
                <a:solidFill>
                  <a:srgbClr val="008000"/>
                </a:solidFill>
                <a:latin typeface="Cambria Math"/>
                <a:cs typeface="Cambria Math"/>
              </a:rPr>
              <a:t>,</a:t>
            </a:r>
            <a:r>
              <a:rPr sz="2800" spc="-150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2800" spc="60" dirty="0">
                <a:solidFill>
                  <a:srgbClr val="008000"/>
                </a:solidFill>
                <a:latin typeface="Cambria Math"/>
                <a:cs typeface="Cambria Math"/>
              </a:rPr>
              <a:t>𝑏</a:t>
            </a:r>
            <a:r>
              <a:rPr sz="2800" dirty="0">
                <a:solidFill>
                  <a:srgbClr val="008000"/>
                </a:solidFill>
                <a:latin typeface="Cambria Math"/>
                <a:cs typeface="Cambria Math"/>
              </a:rPr>
              <a:t>,</a:t>
            </a:r>
            <a:r>
              <a:rPr sz="2800" spc="-150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2800" spc="85" dirty="0">
                <a:solidFill>
                  <a:srgbClr val="008000"/>
                </a:solidFill>
                <a:latin typeface="Cambria Math"/>
                <a:cs typeface="Cambria Math"/>
              </a:rPr>
              <a:t>𝑐</a:t>
            </a:r>
            <a:r>
              <a:rPr sz="2800" dirty="0">
                <a:solidFill>
                  <a:srgbClr val="008000"/>
                </a:solidFill>
                <a:latin typeface="Cambria Math"/>
                <a:cs typeface="Cambria Math"/>
              </a:rPr>
              <a:t>,</a:t>
            </a:r>
            <a:r>
              <a:rPr sz="2800" spc="-150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008000"/>
                </a:solidFill>
                <a:latin typeface="Cambria Math"/>
                <a:cs typeface="Cambria Math"/>
              </a:rPr>
              <a:t>𝑑</a:t>
            </a:r>
            <a:endParaRPr sz="2800">
              <a:latin typeface="Cambria Math"/>
              <a:cs typeface="Cambria Math"/>
            </a:endParaRPr>
          </a:p>
          <a:p>
            <a:pPr marL="12700">
              <a:lnSpc>
                <a:spcPts val="3335"/>
              </a:lnSpc>
            </a:pP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[2,1,0,2]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15350" y="4212844"/>
            <a:ext cx="30943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Graphlet</a:t>
            </a:r>
            <a:r>
              <a:rPr sz="2800" spc="-7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instances: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1"/>
            <a:ext cx="6233160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252366"/>
            <a:ext cx="8131175" cy="515937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dirty="0">
                <a:latin typeface="Calibri"/>
                <a:cs typeface="Calibri"/>
              </a:rPr>
              <a:t>Considering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graphlets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2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5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nodes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we get:</a:t>
            </a:r>
            <a:endParaRPr sz="3200" dirty="0">
              <a:latin typeface="Calibri"/>
              <a:cs typeface="Calibri"/>
            </a:endParaRPr>
          </a:p>
          <a:p>
            <a:pPr marL="625475" marR="5080" lvl="1" indent="-274320">
              <a:lnSpc>
                <a:spcPct val="100699"/>
              </a:lnSpc>
              <a:spcBef>
                <a:spcPts val="6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30" dirty="0">
                <a:solidFill>
                  <a:srgbClr val="0000FF"/>
                </a:solidFill>
                <a:latin typeface="Calibri"/>
                <a:cs typeface="Calibri"/>
              </a:rPr>
              <a:t>Vector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of</a:t>
            </a:r>
            <a:r>
              <a:rPr sz="2800" b="1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73</a:t>
            </a:r>
            <a:r>
              <a:rPr sz="2800" b="1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00FF"/>
                </a:solidFill>
                <a:latin typeface="Calibri"/>
                <a:cs typeface="Calibri"/>
              </a:rPr>
              <a:t>coordinates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signature</a:t>
            </a:r>
            <a:r>
              <a:rPr sz="2800" spc="-5" dirty="0">
                <a:latin typeface="Calibri"/>
                <a:cs typeface="Calibri"/>
              </a:rPr>
              <a:t> of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node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spc="-5" dirty="0">
                <a:latin typeface="Calibri"/>
                <a:cs typeface="Calibri"/>
              </a:rPr>
              <a:t> describes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topology</a:t>
            </a:r>
            <a:r>
              <a:rPr sz="2800" spc="-5" dirty="0">
                <a:latin typeface="Calibri"/>
                <a:cs typeface="Calibri"/>
              </a:rPr>
              <a:t> of node's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neighborhood</a:t>
            </a:r>
            <a:endParaRPr sz="2800" dirty="0">
              <a:latin typeface="Calibri"/>
              <a:cs typeface="Calibri"/>
            </a:endParaRPr>
          </a:p>
          <a:p>
            <a:pPr marL="625475" marR="134620" lvl="1" indent="-274320">
              <a:lnSpc>
                <a:spcPct val="101400"/>
              </a:lnSpc>
              <a:spcBef>
                <a:spcPts val="60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0" dirty="0">
                <a:latin typeface="Calibri"/>
                <a:cs typeface="Calibri"/>
              </a:rPr>
              <a:t>Captures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interconnectivities</a:t>
            </a:r>
            <a:r>
              <a:rPr sz="2800" dirty="0">
                <a:latin typeface="Calibri"/>
                <a:cs typeface="Calibri"/>
              </a:rPr>
              <a:t> out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distance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of </a:t>
            </a:r>
            <a:r>
              <a:rPr sz="2800" b="1" spc="-6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4</a:t>
            </a:r>
            <a:r>
              <a:rPr sz="2800" b="1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hops</a:t>
            </a:r>
            <a:endParaRPr sz="2800" dirty="0">
              <a:latin typeface="Calibri"/>
              <a:cs typeface="Calibri"/>
            </a:endParaRPr>
          </a:p>
          <a:p>
            <a:pPr marL="332105" marR="227329" indent="-320040">
              <a:lnSpc>
                <a:spcPct val="101899"/>
              </a:lnSpc>
              <a:spcBef>
                <a:spcPts val="24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10" dirty="0">
                <a:latin typeface="Calibri"/>
                <a:cs typeface="Calibri"/>
              </a:rPr>
              <a:t>Graphlet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degree </a:t>
            </a:r>
            <a:r>
              <a:rPr sz="3200" spc="-15" dirty="0">
                <a:latin typeface="Calibri"/>
                <a:cs typeface="Calibri"/>
              </a:rPr>
              <a:t>vector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provides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10" dirty="0">
                <a:latin typeface="Calibri"/>
                <a:cs typeface="Calibri"/>
              </a:rPr>
              <a:t>measure </a:t>
            </a:r>
            <a:r>
              <a:rPr sz="3200" spc="-5" dirty="0">
                <a:latin typeface="Calibri"/>
                <a:cs typeface="Calibri"/>
              </a:rPr>
              <a:t>of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b="1" spc="-35" dirty="0">
                <a:solidFill>
                  <a:srgbClr val="D60093"/>
                </a:solidFill>
                <a:latin typeface="Calibri"/>
                <a:cs typeface="Calibri"/>
              </a:rPr>
              <a:t>node’s</a:t>
            </a: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 local</a:t>
            </a:r>
            <a:r>
              <a:rPr sz="3200" b="1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D60093"/>
                </a:solidFill>
                <a:latin typeface="Calibri"/>
                <a:cs typeface="Calibri"/>
              </a:rPr>
              <a:t>network</a:t>
            </a: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 topology</a:t>
            </a:r>
            <a:r>
              <a:rPr sz="3200" spc="-5" dirty="0">
                <a:solidFill>
                  <a:srgbClr val="D60093"/>
                </a:solidFill>
                <a:latin typeface="Calibri"/>
                <a:cs typeface="Calibri"/>
              </a:rPr>
              <a:t>:</a:t>
            </a:r>
            <a:endParaRPr sz="3200" dirty="0">
              <a:latin typeface="Calibri"/>
              <a:cs typeface="Calibri"/>
            </a:endParaRPr>
          </a:p>
          <a:p>
            <a:pPr marL="625475" marR="48260" lvl="1" indent="-274320">
              <a:lnSpc>
                <a:spcPct val="99600"/>
              </a:lnSpc>
              <a:spcBef>
                <a:spcPts val="67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latin typeface="Calibri"/>
                <a:cs typeface="Calibri"/>
              </a:rPr>
              <a:t>Comparing </a:t>
            </a:r>
            <a:r>
              <a:rPr sz="2800" spc="-20" dirty="0">
                <a:latin typeface="Calibri"/>
                <a:cs typeface="Calibri"/>
              </a:rPr>
              <a:t>vectors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two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provides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more </a:t>
            </a:r>
            <a:r>
              <a:rPr sz="2800" spc="-10" dirty="0">
                <a:latin typeface="Calibri"/>
                <a:cs typeface="Calibri"/>
              </a:rPr>
              <a:t> detailed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measure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local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topological</a:t>
            </a:r>
            <a:r>
              <a:rPr sz="2800" spc="-5" dirty="0">
                <a:latin typeface="Calibri"/>
                <a:cs typeface="Calibri"/>
              </a:rPr>
              <a:t> similarity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than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</a:t>
            </a:r>
            <a:r>
              <a:rPr sz="2800" spc="-10" dirty="0">
                <a:latin typeface="Calibri"/>
                <a:cs typeface="Calibri"/>
              </a:rPr>
              <a:t> degrees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clustering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coefficient.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15123" y="6723724"/>
            <a:ext cx="194945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0"/>
              </a:lnSpc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orbel"/>
                <a:cs typeface="Corbel"/>
              </a:rPr>
              <a:pPr marL="38100">
                <a:lnSpc>
                  <a:spcPts val="950"/>
                </a:lnSpc>
              </a:pPr>
              <a:t>22</a:t>
            </a:fld>
            <a:endParaRPr sz="9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09216" y="347471"/>
            <a:ext cx="7519416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90650" y="1278636"/>
            <a:ext cx="7864475" cy="47117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32740" marR="5080" indent="-320040">
              <a:lnSpc>
                <a:spcPts val="3820"/>
              </a:lnSpc>
              <a:spcBef>
                <a:spcPts val="24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60" dirty="0">
                <a:solidFill>
                  <a:srgbClr val="E66C7D"/>
                </a:solidFill>
                <a:latin typeface="Calibri"/>
                <a:cs typeface="Calibri"/>
              </a:rPr>
              <a:t>We</a:t>
            </a:r>
            <a:r>
              <a:rPr sz="3200" b="1" spc="-5" dirty="0">
                <a:solidFill>
                  <a:srgbClr val="E66C7D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E66C7D"/>
                </a:solidFill>
                <a:latin typeface="Calibri"/>
                <a:cs typeface="Calibri"/>
              </a:rPr>
              <a:t>have</a:t>
            </a:r>
            <a:r>
              <a:rPr sz="3200" b="1" spc="-5" dirty="0">
                <a:solidFill>
                  <a:srgbClr val="E66C7D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E66C7D"/>
                </a:solidFill>
                <a:latin typeface="Calibri"/>
                <a:cs typeface="Calibri"/>
              </a:rPr>
              <a:t>introduced</a:t>
            </a:r>
            <a:r>
              <a:rPr sz="3200" b="1" spc="-5" dirty="0">
                <a:solidFill>
                  <a:srgbClr val="E66C7D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E66C7D"/>
                </a:solidFill>
                <a:latin typeface="Calibri"/>
                <a:cs typeface="Calibri"/>
              </a:rPr>
              <a:t>different</a:t>
            </a:r>
            <a:r>
              <a:rPr sz="3200" b="1" spc="-5" dirty="0">
                <a:solidFill>
                  <a:srgbClr val="E66C7D"/>
                </a:solidFill>
                <a:latin typeface="Calibri"/>
                <a:cs typeface="Calibri"/>
              </a:rPr>
              <a:t> </a:t>
            </a:r>
            <a:r>
              <a:rPr sz="3200" b="1" spc="-35" dirty="0">
                <a:solidFill>
                  <a:srgbClr val="E66C7D"/>
                </a:solidFill>
                <a:latin typeface="Calibri"/>
                <a:cs typeface="Calibri"/>
              </a:rPr>
              <a:t>ways</a:t>
            </a:r>
            <a:r>
              <a:rPr sz="3200" b="1" spc="-5" dirty="0">
                <a:solidFill>
                  <a:srgbClr val="E66C7D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E66C7D"/>
                </a:solidFill>
                <a:latin typeface="Calibri"/>
                <a:cs typeface="Calibri"/>
              </a:rPr>
              <a:t>to</a:t>
            </a:r>
            <a:r>
              <a:rPr sz="3200" b="1" spc="5" dirty="0">
                <a:solidFill>
                  <a:srgbClr val="E66C7D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E66C7D"/>
                </a:solidFill>
                <a:latin typeface="Calibri"/>
                <a:cs typeface="Calibri"/>
              </a:rPr>
              <a:t>obtain </a:t>
            </a:r>
            <a:r>
              <a:rPr sz="3200" b="1" spc="-710" dirty="0">
                <a:solidFill>
                  <a:srgbClr val="E66C7D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E66C7D"/>
                </a:solidFill>
                <a:latin typeface="Calibri"/>
                <a:cs typeface="Calibri"/>
              </a:rPr>
              <a:t>node</a:t>
            </a:r>
            <a:r>
              <a:rPr sz="3200" b="1" dirty="0">
                <a:solidFill>
                  <a:srgbClr val="E66C7D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E66C7D"/>
                </a:solidFill>
                <a:latin typeface="Calibri"/>
                <a:cs typeface="Calibri"/>
              </a:rPr>
              <a:t>features.</a:t>
            </a:r>
            <a:endParaRPr sz="3200">
              <a:latin typeface="Calibri"/>
              <a:cs typeface="Calibri"/>
            </a:endParaRPr>
          </a:p>
          <a:p>
            <a:pPr marL="332740" indent="-320040">
              <a:lnSpc>
                <a:spcPts val="376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latin typeface="Calibri"/>
                <a:cs typeface="Calibri"/>
              </a:rPr>
              <a:t>They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can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be</a:t>
            </a:r>
            <a:r>
              <a:rPr sz="3200" b="1" spc="-20" dirty="0">
                <a:latin typeface="Calibri"/>
                <a:cs typeface="Calibri"/>
              </a:rPr>
              <a:t> categorized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as:</a:t>
            </a:r>
            <a:endParaRPr sz="3200">
              <a:latin typeface="Calibri"/>
              <a:cs typeface="Calibri"/>
            </a:endParaRPr>
          </a:p>
          <a:p>
            <a:pPr marL="625475" lvl="1" indent="-274320">
              <a:spcBef>
                <a:spcPts val="665"/>
              </a:spcBef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solidFill>
                  <a:srgbClr val="60B5CC"/>
                </a:solidFill>
                <a:latin typeface="Calibri"/>
                <a:cs typeface="Calibri"/>
              </a:rPr>
              <a:t>Importance-based</a:t>
            </a:r>
            <a:r>
              <a:rPr sz="2800" spc="-8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60B5CC"/>
                </a:solidFill>
                <a:latin typeface="Calibri"/>
                <a:cs typeface="Calibri"/>
              </a:rPr>
              <a:t>features:</a:t>
            </a:r>
            <a:endParaRPr sz="2800">
              <a:latin typeface="Calibri"/>
              <a:cs typeface="Calibri"/>
            </a:endParaRPr>
          </a:p>
          <a:p>
            <a:pPr marL="890905" lvl="2" indent="-229235">
              <a:spcBef>
                <a:spcPts val="64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5" dirty="0">
                <a:latin typeface="Calibri"/>
                <a:cs typeface="Calibri"/>
              </a:rPr>
              <a:t>Node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degree</a:t>
            </a:r>
            <a:endParaRPr sz="2400">
              <a:latin typeface="Calibri"/>
              <a:cs typeface="Calibri"/>
            </a:endParaRPr>
          </a:p>
          <a:p>
            <a:pPr marL="890905" lvl="2" indent="-229235">
              <a:spcBef>
                <a:spcPts val="53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20" dirty="0">
                <a:latin typeface="Calibri"/>
                <a:cs typeface="Calibri"/>
              </a:rPr>
              <a:t>Different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 </a:t>
            </a:r>
            <a:r>
              <a:rPr sz="2400" spc="-10" dirty="0">
                <a:latin typeface="Calibri"/>
                <a:cs typeface="Calibri"/>
              </a:rPr>
              <a:t>centrality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measures</a:t>
            </a:r>
            <a:endParaRPr sz="2400">
              <a:latin typeface="Calibri"/>
              <a:cs typeface="Calibri"/>
            </a:endParaRPr>
          </a:p>
          <a:p>
            <a:pPr marL="625475" lvl="1" indent="-274320">
              <a:spcBef>
                <a:spcPts val="705"/>
              </a:spcBef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solidFill>
                  <a:srgbClr val="60B5CC"/>
                </a:solidFill>
                <a:latin typeface="Calibri"/>
                <a:cs typeface="Calibri"/>
              </a:rPr>
              <a:t>Structure-based</a:t>
            </a:r>
            <a:r>
              <a:rPr sz="2800" spc="-1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60B5CC"/>
                </a:solidFill>
                <a:latin typeface="Calibri"/>
                <a:cs typeface="Calibri"/>
              </a:rPr>
              <a:t>features:</a:t>
            </a:r>
            <a:endParaRPr sz="2800">
              <a:latin typeface="Calibri"/>
              <a:cs typeface="Calibri"/>
            </a:endParaRPr>
          </a:p>
          <a:p>
            <a:pPr marL="890905" lvl="2" indent="-229235"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5" dirty="0">
                <a:latin typeface="Calibri"/>
                <a:cs typeface="Calibri"/>
              </a:rPr>
              <a:t>Node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degree</a:t>
            </a:r>
            <a:endParaRPr sz="2400">
              <a:latin typeface="Calibri"/>
              <a:cs typeface="Calibri"/>
            </a:endParaRPr>
          </a:p>
          <a:p>
            <a:pPr marL="890905" lvl="2" indent="-229235">
              <a:spcBef>
                <a:spcPts val="625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10" dirty="0">
                <a:latin typeface="Calibri"/>
                <a:cs typeface="Calibri"/>
              </a:rPr>
              <a:t>Clustering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coefficient</a:t>
            </a:r>
            <a:endParaRPr sz="2400">
              <a:latin typeface="Calibri"/>
              <a:cs typeface="Calibri"/>
            </a:endParaRPr>
          </a:p>
          <a:p>
            <a:pPr marL="890905" lvl="2" indent="-229235">
              <a:spcBef>
                <a:spcPts val="53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10" dirty="0">
                <a:latin typeface="Calibri"/>
                <a:cs typeface="Calibri"/>
              </a:rPr>
              <a:t>Graphlet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count vector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15123" y="6723724"/>
            <a:ext cx="194945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0"/>
              </a:lnSpc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orbel"/>
                <a:cs typeface="Corbel"/>
              </a:rPr>
              <a:pPr marL="38100">
                <a:lnSpc>
                  <a:spcPts val="950"/>
                </a:lnSpc>
              </a:pPr>
              <a:t>23</a:t>
            </a:fld>
            <a:endParaRPr sz="900">
              <a:latin typeface="Corbel"/>
              <a:cs typeface="Corbel"/>
            </a:endParaRPr>
          </a:p>
        </p:txBody>
      </p:sp>
      <p:pic>
        <p:nvPicPr>
          <p:cNvPr id="7" name="Audio 3">
            <a:hlinkClick r:id="" action="ppaction://media"/>
            <a:extLst>
              <a:ext uri="{FF2B5EF4-FFF2-40B4-BE49-F238E27FC236}">
                <a16:creationId xmlns:a16="http://schemas.microsoft.com/office/drawing/2014/main" id="{1A250168-6637-43AA-B1E8-F42ED1A196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28438" y="6294438"/>
            <a:ext cx="347662" cy="347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1"/>
            <a:ext cx="7519416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348741"/>
            <a:ext cx="8302625" cy="513905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740" marR="1296670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0000FF"/>
                </a:solidFill>
                <a:latin typeface="Calibri"/>
                <a:cs typeface="Calibri"/>
              </a:rPr>
              <a:t>Importance-based </a:t>
            </a:r>
            <a:r>
              <a:rPr sz="3200" b="1" spc="-20" dirty="0">
                <a:solidFill>
                  <a:srgbClr val="0000FF"/>
                </a:solidFill>
                <a:latin typeface="Calibri"/>
                <a:cs typeface="Calibri"/>
              </a:rPr>
              <a:t>features</a:t>
            </a:r>
            <a:r>
              <a:rPr sz="3200" spc="-20" dirty="0">
                <a:latin typeface="Calibri"/>
                <a:cs typeface="Calibri"/>
              </a:rPr>
              <a:t>: </a:t>
            </a:r>
            <a:r>
              <a:rPr sz="3200" spc="-15" dirty="0">
                <a:latin typeface="Calibri"/>
                <a:cs typeface="Calibri"/>
              </a:rPr>
              <a:t>capture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importance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>
                <a:latin typeface="Calibri"/>
                <a:cs typeface="Calibri"/>
              </a:rPr>
              <a:t>node</a:t>
            </a:r>
            <a:r>
              <a:rPr sz="3200" spc="-5">
                <a:latin typeface="Calibri"/>
                <a:cs typeface="Calibri"/>
              </a:rPr>
              <a:t> </a:t>
            </a:r>
            <a:r>
              <a:rPr sz="3200">
                <a:latin typeface="Calibri"/>
                <a:cs typeface="Calibri"/>
              </a:rPr>
              <a:t>in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graph</a:t>
            </a:r>
            <a:endParaRPr sz="3200" dirty="0">
              <a:latin typeface="Calibri"/>
              <a:cs typeface="Calibri"/>
            </a:endParaRPr>
          </a:p>
          <a:p>
            <a:pPr marL="625475" lvl="1" indent="-274955">
              <a:spcBef>
                <a:spcPts val="6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dirty="0">
                <a:latin typeface="Calibri"/>
                <a:cs typeface="Calibri"/>
              </a:rPr>
              <a:t>Node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degree:</a:t>
            </a:r>
            <a:endParaRPr sz="2800" dirty="0">
              <a:latin typeface="Calibri"/>
              <a:cs typeface="Calibri"/>
            </a:endParaRPr>
          </a:p>
          <a:p>
            <a:pPr marL="890905" lvl="2" indent="-229235">
              <a:spcBef>
                <a:spcPts val="545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5" dirty="0">
                <a:latin typeface="Calibri"/>
                <a:cs typeface="Calibri"/>
              </a:rPr>
              <a:t>Simply</a:t>
            </a:r>
            <a:r>
              <a:rPr sz="2400" spc="-10" dirty="0">
                <a:latin typeface="Calibri"/>
                <a:cs typeface="Calibri"/>
              </a:rPr>
              <a:t> counts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number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neighboring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nodes</a:t>
            </a:r>
          </a:p>
          <a:p>
            <a:pPr marL="625475" lvl="1" indent="-274955">
              <a:spcBef>
                <a:spcPts val="72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dirty="0">
                <a:latin typeface="Calibri"/>
                <a:cs typeface="Calibri"/>
              </a:rPr>
              <a:t>Node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centrality:</a:t>
            </a:r>
            <a:endParaRPr sz="2800" dirty="0">
              <a:latin typeface="Calibri"/>
              <a:cs typeface="Calibri"/>
            </a:endParaRPr>
          </a:p>
          <a:p>
            <a:pPr marL="890905" lvl="2" indent="-229235">
              <a:spcBef>
                <a:spcPts val="545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5" dirty="0">
                <a:latin typeface="Calibri"/>
                <a:cs typeface="Calibri"/>
              </a:rPr>
              <a:t>Models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8000"/>
                </a:solidFill>
                <a:latin typeface="Calibri"/>
                <a:cs typeface="Calibri"/>
              </a:rPr>
              <a:t>importance</a:t>
            </a:r>
            <a:r>
              <a:rPr sz="2400" spc="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8000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8000"/>
                </a:solidFill>
                <a:latin typeface="Calibri"/>
                <a:cs typeface="Calibri"/>
              </a:rPr>
              <a:t>neighboring </a:t>
            </a:r>
            <a:r>
              <a:rPr sz="2400" dirty="0">
                <a:solidFill>
                  <a:srgbClr val="008000"/>
                </a:solidFill>
                <a:latin typeface="Calibri"/>
                <a:cs typeface="Calibri"/>
              </a:rPr>
              <a:t>nodes</a:t>
            </a:r>
            <a:r>
              <a:rPr sz="2400" spc="-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graph</a:t>
            </a:r>
            <a:endParaRPr sz="2400" dirty="0">
              <a:latin typeface="Calibri"/>
              <a:cs typeface="Calibri"/>
            </a:endParaRPr>
          </a:p>
          <a:p>
            <a:pPr marL="890269" marR="1199515" lvl="2" indent="-228600">
              <a:lnSpc>
                <a:spcPct val="100800"/>
              </a:lnSpc>
              <a:spcBef>
                <a:spcPts val="58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15" dirty="0">
                <a:latin typeface="Calibri"/>
                <a:cs typeface="Calibri"/>
              </a:rPr>
              <a:t>Different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choices: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eigenvector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centrality,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betweenness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centrality,</a:t>
            </a:r>
            <a:r>
              <a:rPr sz="2400" spc="-5" dirty="0">
                <a:latin typeface="Calibri"/>
                <a:cs typeface="Calibri"/>
              </a:rPr>
              <a:t> closeness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centrality</a:t>
            </a:r>
            <a:endParaRPr sz="2400" dirty="0">
              <a:latin typeface="Calibri"/>
              <a:cs typeface="Calibri"/>
            </a:endParaRPr>
          </a:p>
          <a:p>
            <a:pPr marL="332740" indent="-320040">
              <a:lnSpc>
                <a:spcPts val="376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10" dirty="0">
                <a:latin typeface="Calibri"/>
                <a:cs typeface="Calibri"/>
              </a:rPr>
              <a:t>Useful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for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predicting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influential</a:t>
            </a:r>
            <a:r>
              <a:rPr sz="3200" dirty="0">
                <a:latin typeface="Calibri"/>
                <a:cs typeface="Calibri"/>
              </a:rPr>
              <a:t> nodes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 a </a:t>
            </a:r>
            <a:r>
              <a:rPr sz="3200" spc="-15" dirty="0">
                <a:latin typeface="Calibri"/>
                <a:cs typeface="Calibri"/>
              </a:rPr>
              <a:t>graph</a:t>
            </a:r>
            <a:endParaRPr sz="3200" dirty="0">
              <a:latin typeface="Calibri"/>
              <a:cs typeface="Calibri"/>
            </a:endParaRPr>
          </a:p>
          <a:p>
            <a:pPr marL="625475" marR="1111885" lvl="1" indent="-274320">
              <a:lnSpc>
                <a:spcPct val="101400"/>
              </a:lnSpc>
              <a:spcBef>
                <a:spcPts val="61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10" dirty="0">
                <a:latin typeface="Calibri"/>
                <a:cs typeface="Calibri"/>
              </a:rPr>
              <a:t>Example: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predicting</a:t>
            </a:r>
            <a:r>
              <a:rPr sz="2800" spc="-5" dirty="0">
                <a:latin typeface="Calibri"/>
                <a:cs typeface="Calibri"/>
              </a:rPr>
              <a:t> celebrity </a:t>
            </a:r>
            <a:r>
              <a:rPr sz="2800" spc="-15" dirty="0">
                <a:latin typeface="Calibri"/>
                <a:cs typeface="Calibri"/>
              </a:rPr>
              <a:t>users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social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network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15123" y="6723724"/>
            <a:ext cx="194945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0"/>
              </a:lnSpc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orbel"/>
                <a:cs typeface="Corbel"/>
              </a:rPr>
              <a:pPr marL="38100">
                <a:lnSpc>
                  <a:spcPts val="950"/>
                </a:lnSpc>
              </a:pPr>
              <a:t>24</a:t>
            </a:fld>
            <a:endParaRPr sz="9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1"/>
            <a:ext cx="7519416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296924"/>
            <a:ext cx="8381365" cy="53035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32105" marR="5080" indent="-320040">
              <a:lnSpc>
                <a:spcPts val="3500"/>
              </a:lnSpc>
              <a:spcBef>
                <a:spcPts val="5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Structure-based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features</a:t>
            </a:r>
            <a:r>
              <a:rPr sz="3200" spc="-20" dirty="0">
                <a:latin typeface="Calibri"/>
                <a:cs typeface="Calibri"/>
              </a:rPr>
              <a:t>: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Capture </a:t>
            </a:r>
            <a:r>
              <a:rPr sz="3200" spc="-5" dirty="0">
                <a:latin typeface="Calibri"/>
                <a:cs typeface="Calibri"/>
              </a:rPr>
              <a:t>topological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properties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local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neighborhood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around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node.</a:t>
            </a:r>
            <a:endParaRPr sz="3200">
              <a:latin typeface="Calibri"/>
              <a:cs typeface="Calibri"/>
            </a:endParaRPr>
          </a:p>
          <a:p>
            <a:pPr marL="625475" lvl="1" indent="-274320">
              <a:spcBef>
                <a:spcPts val="29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5" dirty="0">
                <a:latin typeface="Calibri"/>
                <a:cs typeface="Calibri"/>
              </a:rPr>
              <a:t>Node</a:t>
            </a:r>
            <a:r>
              <a:rPr sz="2800" b="1" spc="-10" dirty="0">
                <a:latin typeface="Calibri"/>
                <a:cs typeface="Calibri"/>
              </a:rPr>
              <a:t> degree:</a:t>
            </a:r>
            <a:endParaRPr sz="2800">
              <a:latin typeface="Calibri"/>
              <a:cs typeface="Calibri"/>
            </a:endParaRPr>
          </a:p>
          <a:p>
            <a:pPr marL="890905" lvl="2" indent="-229235">
              <a:spcBef>
                <a:spcPts val="254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10" dirty="0">
                <a:latin typeface="Calibri"/>
                <a:cs typeface="Calibri"/>
              </a:rPr>
              <a:t>Counts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number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neighboring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nodes</a:t>
            </a:r>
            <a:endParaRPr sz="2400">
              <a:latin typeface="Calibri"/>
              <a:cs typeface="Calibri"/>
            </a:endParaRPr>
          </a:p>
          <a:p>
            <a:pPr marL="625475" lvl="1" indent="-274320">
              <a:spcBef>
                <a:spcPts val="32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10" dirty="0">
                <a:latin typeface="Calibri"/>
                <a:cs typeface="Calibri"/>
              </a:rPr>
              <a:t>Clustering coefficient:</a:t>
            </a:r>
            <a:endParaRPr sz="2800">
              <a:latin typeface="Calibri"/>
              <a:cs typeface="Calibri"/>
            </a:endParaRPr>
          </a:p>
          <a:p>
            <a:pPr marL="890905" lvl="2" indent="-229235">
              <a:spcBef>
                <a:spcPts val="33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5" dirty="0">
                <a:latin typeface="Calibri"/>
                <a:cs typeface="Calibri"/>
              </a:rPr>
              <a:t>Measures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how</a:t>
            </a:r>
            <a:r>
              <a:rPr sz="2400" spc="-10" dirty="0">
                <a:latin typeface="Calibri"/>
                <a:cs typeface="Calibri"/>
              </a:rPr>
              <a:t> connected</a:t>
            </a:r>
            <a:r>
              <a:rPr sz="2400" spc="-5" dirty="0">
                <a:latin typeface="Calibri"/>
                <a:cs typeface="Calibri"/>
              </a:rPr>
              <a:t> neighboring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nodes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</a:t>
            </a:r>
            <a:endParaRPr sz="2400">
              <a:latin typeface="Calibri"/>
              <a:cs typeface="Calibri"/>
            </a:endParaRPr>
          </a:p>
          <a:p>
            <a:pPr marL="625475" lvl="1" indent="-274320">
              <a:spcBef>
                <a:spcPts val="32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15" dirty="0">
                <a:latin typeface="Calibri"/>
                <a:cs typeface="Calibri"/>
              </a:rPr>
              <a:t>Graphlet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degree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vector:</a:t>
            </a:r>
            <a:endParaRPr sz="2800">
              <a:latin typeface="Calibri"/>
              <a:cs typeface="Calibri"/>
            </a:endParaRPr>
          </a:p>
          <a:p>
            <a:pPr marL="890905" lvl="2" indent="-229235">
              <a:lnSpc>
                <a:spcPts val="2635"/>
              </a:lnSpc>
              <a:spcBef>
                <a:spcPts val="35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10" dirty="0">
                <a:latin typeface="Calibri"/>
                <a:cs typeface="Calibri"/>
              </a:rPr>
              <a:t>Counts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 occurrences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different </a:t>
            </a:r>
            <a:r>
              <a:rPr sz="2400" spc="-10" dirty="0">
                <a:latin typeface="Calibri"/>
                <a:cs typeface="Calibri"/>
              </a:rPr>
              <a:t>graphlets</a:t>
            </a:r>
            <a:endParaRPr sz="2400">
              <a:latin typeface="Calibri"/>
              <a:cs typeface="Calibri"/>
            </a:endParaRPr>
          </a:p>
          <a:p>
            <a:pPr marL="332105" marR="577215" indent="-320040">
              <a:lnSpc>
                <a:spcPts val="3500"/>
              </a:lnSpc>
              <a:spcBef>
                <a:spcPts val="1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latin typeface="Calibri"/>
                <a:cs typeface="Calibri"/>
              </a:rPr>
              <a:t>Useful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for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predicting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a</a:t>
            </a:r>
            <a:r>
              <a:rPr sz="3200" b="1" spc="-5" dirty="0">
                <a:latin typeface="Calibri"/>
                <a:cs typeface="Calibri"/>
              </a:rPr>
              <a:t> particular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role</a:t>
            </a:r>
            <a:r>
              <a:rPr sz="3200" b="1" dirty="0">
                <a:latin typeface="Calibri"/>
                <a:cs typeface="Calibri"/>
              </a:rPr>
              <a:t> a</a:t>
            </a:r>
            <a:r>
              <a:rPr sz="3200" b="1" spc="-5" dirty="0">
                <a:latin typeface="Calibri"/>
                <a:cs typeface="Calibri"/>
              </a:rPr>
              <a:t> node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plays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in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a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graph:</a:t>
            </a:r>
            <a:endParaRPr sz="3200">
              <a:latin typeface="Calibri"/>
              <a:cs typeface="Calibri"/>
            </a:endParaRPr>
          </a:p>
          <a:p>
            <a:pPr marL="625475" marR="1226185" lvl="1" indent="-274320">
              <a:lnSpc>
                <a:spcPts val="3000"/>
              </a:lnSpc>
              <a:spcBef>
                <a:spcPts val="69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10" dirty="0">
                <a:latin typeface="Calibri"/>
                <a:cs typeface="Calibri"/>
              </a:rPr>
              <a:t>Example: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Predicting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protein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functionality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protein-protein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interaction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network.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13535" y="6723724"/>
            <a:ext cx="19558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0"/>
              </a:lnSpc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orbel"/>
                <a:cs typeface="Corbel"/>
              </a:rPr>
              <a:pPr marL="38100">
                <a:lnSpc>
                  <a:spcPts val="950"/>
                </a:lnSpc>
              </a:pPr>
              <a:t>25</a:t>
            </a:fld>
            <a:endParaRPr sz="9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7">
            <a:extLst>
              <a:ext uri="{FF2B5EF4-FFF2-40B4-BE49-F238E27FC236}">
                <a16:creationId xmlns:a16="http://schemas.microsoft.com/office/drawing/2014/main" id="{19107CF4-E5F8-4AAC-A716-8025EC00B5DE}"/>
              </a:ext>
            </a:extLst>
          </p:cNvPr>
          <p:cNvSpPr txBox="1"/>
          <p:nvPr/>
        </p:nvSpPr>
        <p:spPr>
          <a:xfrm>
            <a:off x="848716" y="3036570"/>
            <a:ext cx="10944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/>
              <a:t>Link Prediction </a:t>
            </a:r>
            <a:r>
              <a:rPr lang="en-AU" altLang="zh-CN" sz="5400" dirty="0"/>
              <a:t>Task and Features</a:t>
            </a:r>
            <a:endParaRPr lang="en-AU" sz="5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168" y="365760"/>
            <a:ext cx="7406640" cy="499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348740"/>
            <a:ext cx="8278495" cy="247015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105" marR="1243330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dirty="0">
                <a:latin typeface="Calibri"/>
                <a:cs typeface="Calibri"/>
              </a:rPr>
              <a:t>The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task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predict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new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links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based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on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existing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links.</a:t>
            </a:r>
            <a:endParaRPr sz="3200">
              <a:latin typeface="Calibri"/>
              <a:cs typeface="Calibri"/>
            </a:endParaRPr>
          </a:p>
          <a:p>
            <a:pPr marL="332740" indent="-320040">
              <a:lnSpc>
                <a:spcPts val="377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45" dirty="0">
                <a:latin typeface="Calibri"/>
                <a:cs typeface="Calibri"/>
              </a:rPr>
              <a:t>At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test</a:t>
            </a:r>
            <a:r>
              <a:rPr sz="3200" dirty="0">
                <a:latin typeface="Calibri"/>
                <a:cs typeface="Calibri"/>
              </a:rPr>
              <a:t> time, all node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pairs</a:t>
            </a:r>
            <a:r>
              <a:rPr sz="3200" dirty="0">
                <a:latin typeface="Calibri"/>
                <a:cs typeface="Calibri"/>
              </a:rPr>
              <a:t> (no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existing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links)</a:t>
            </a:r>
            <a:endParaRPr sz="3200">
              <a:latin typeface="Calibri"/>
              <a:cs typeface="Calibri"/>
            </a:endParaRPr>
          </a:p>
          <a:p>
            <a:pPr marR="5080" algn="r">
              <a:lnSpc>
                <a:spcPts val="3815"/>
              </a:lnSpc>
              <a:tabLst>
                <a:tab pos="3364865" algn="l"/>
                <a:tab pos="3801110" algn="l"/>
              </a:tabLst>
            </a:pPr>
            <a:r>
              <a:rPr sz="3200" spc="-20" dirty="0">
                <a:latin typeface="Calibri"/>
                <a:cs typeface="Calibri"/>
              </a:rPr>
              <a:t>are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ranked,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top	</a:t>
            </a:r>
            <a:r>
              <a:rPr sz="3200" dirty="0">
                <a:latin typeface="Cambria Math"/>
                <a:cs typeface="Cambria Math"/>
              </a:rPr>
              <a:t>𝐾	</a:t>
            </a:r>
            <a:r>
              <a:rPr sz="3200" dirty="0">
                <a:latin typeface="Calibri"/>
                <a:cs typeface="Calibri"/>
              </a:rPr>
              <a:t>node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pairs</a:t>
            </a:r>
            <a:r>
              <a:rPr sz="3200" spc="-20" dirty="0">
                <a:latin typeface="Calibri"/>
                <a:cs typeface="Calibri"/>
              </a:rPr>
              <a:t> are </a:t>
            </a:r>
            <a:r>
              <a:rPr sz="3200" spc="-10" dirty="0">
                <a:latin typeface="Calibri"/>
                <a:cs typeface="Calibri"/>
              </a:rPr>
              <a:t>predicted.</a:t>
            </a:r>
            <a:endParaRPr sz="3200">
              <a:latin typeface="Calibri"/>
              <a:cs typeface="Calibri"/>
            </a:endParaRPr>
          </a:p>
          <a:p>
            <a:pPr marL="319405" marR="15875" indent="-319405" algn="r">
              <a:spcBef>
                <a:spcPts val="7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19405" algn="l"/>
                <a:tab pos="332740" algn="l"/>
              </a:tabLst>
            </a:pPr>
            <a:r>
              <a:rPr sz="3200" dirty="0">
                <a:solidFill>
                  <a:srgbClr val="60B5CC"/>
                </a:solidFill>
                <a:latin typeface="Calibri"/>
                <a:cs typeface="Calibri"/>
              </a:rPr>
              <a:t>The</a:t>
            </a:r>
            <a:r>
              <a:rPr sz="3200" spc="-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spc="-50" dirty="0">
                <a:solidFill>
                  <a:srgbClr val="60B5CC"/>
                </a:solidFill>
                <a:latin typeface="Calibri"/>
                <a:cs typeface="Calibri"/>
              </a:rPr>
              <a:t>key</a:t>
            </a:r>
            <a:r>
              <a:rPr sz="3200" dirty="0">
                <a:solidFill>
                  <a:srgbClr val="60B5CC"/>
                </a:solidFill>
                <a:latin typeface="Calibri"/>
                <a:cs typeface="Calibri"/>
              </a:rPr>
              <a:t> is</a:t>
            </a:r>
            <a:r>
              <a:rPr sz="3200" spc="-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60B5CC"/>
                </a:solidFill>
                <a:latin typeface="Calibri"/>
                <a:cs typeface="Calibri"/>
              </a:rPr>
              <a:t>to</a:t>
            </a:r>
            <a:r>
              <a:rPr sz="3200" spc="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60B5CC"/>
                </a:solidFill>
                <a:latin typeface="Calibri"/>
                <a:cs typeface="Calibri"/>
              </a:rPr>
              <a:t>design</a:t>
            </a:r>
            <a:r>
              <a:rPr sz="3200" spc="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60B5CC"/>
                </a:solidFill>
                <a:latin typeface="Calibri"/>
                <a:cs typeface="Calibri"/>
              </a:rPr>
              <a:t>features</a:t>
            </a:r>
            <a:r>
              <a:rPr sz="3200" spc="-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60B5CC"/>
                </a:solidFill>
                <a:latin typeface="Calibri"/>
                <a:cs typeface="Calibri"/>
              </a:rPr>
              <a:t>for</a:t>
            </a:r>
            <a:r>
              <a:rPr sz="3200" spc="1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60B5CC"/>
                </a:solidFill>
                <a:latin typeface="Calibri"/>
                <a:cs typeface="Calibri"/>
              </a:rPr>
              <a:t>a</a:t>
            </a: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 pair </a:t>
            </a:r>
            <a:r>
              <a:rPr sz="3200" b="1" dirty="0">
                <a:solidFill>
                  <a:srgbClr val="60B5CC"/>
                </a:solidFill>
                <a:latin typeface="Calibri"/>
                <a:cs typeface="Calibri"/>
              </a:rPr>
              <a:t>of </a:t>
            </a: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nodes</a:t>
            </a:r>
            <a:r>
              <a:rPr sz="3200" spc="-5" dirty="0">
                <a:solidFill>
                  <a:srgbClr val="60B5CC"/>
                </a:solidFill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16694" y="4134556"/>
            <a:ext cx="4378960" cy="1988185"/>
            <a:chOff x="2192694" y="4134555"/>
            <a:chExt cx="4378960" cy="1988185"/>
          </a:xfrm>
        </p:grpSpPr>
        <p:sp>
          <p:nvSpPr>
            <p:cNvPr id="5" name="object 5"/>
            <p:cNvSpPr/>
            <p:nvPr/>
          </p:nvSpPr>
          <p:spPr>
            <a:xfrm>
              <a:off x="2206981" y="4772882"/>
              <a:ext cx="906144" cy="828040"/>
            </a:xfrm>
            <a:custGeom>
              <a:avLst/>
              <a:gdLst/>
              <a:ahLst/>
              <a:cxnLst/>
              <a:rect l="l" t="t" r="r" b="b"/>
              <a:pathLst>
                <a:path w="906144" h="828039">
                  <a:moveTo>
                    <a:pt x="0" y="0"/>
                  </a:moveTo>
                  <a:lnTo>
                    <a:pt x="905710" y="82756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70069" y="4208025"/>
              <a:ext cx="314325" cy="1557020"/>
            </a:xfrm>
            <a:custGeom>
              <a:avLst/>
              <a:gdLst/>
              <a:ahLst/>
              <a:cxnLst/>
              <a:rect l="l" t="t" r="r" b="b"/>
              <a:pathLst>
                <a:path w="314325" h="1557020">
                  <a:moveTo>
                    <a:pt x="0" y="1556999"/>
                  </a:moveTo>
                  <a:lnTo>
                    <a:pt x="3138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88956" y="5055621"/>
              <a:ext cx="649605" cy="635"/>
            </a:xfrm>
            <a:custGeom>
              <a:avLst/>
              <a:gdLst/>
              <a:ahLst/>
              <a:cxnLst/>
              <a:rect l="l" t="t" r="r" b="b"/>
              <a:pathLst>
                <a:path w="649604" h="635">
                  <a:moveTo>
                    <a:pt x="0" y="628"/>
                  </a:moveTo>
                  <a:lnTo>
                    <a:pt x="6495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83916" y="4148843"/>
              <a:ext cx="635000" cy="962025"/>
            </a:xfrm>
            <a:custGeom>
              <a:avLst/>
              <a:gdLst/>
              <a:ahLst/>
              <a:cxnLst/>
              <a:rect l="l" t="t" r="r" b="b"/>
              <a:pathLst>
                <a:path w="635000" h="962025">
                  <a:moveTo>
                    <a:pt x="634387" y="96195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70252" y="5275670"/>
              <a:ext cx="790575" cy="505459"/>
            </a:xfrm>
            <a:custGeom>
              <a:avLst/>
              <a:gdLst/>
              <a:ahLst/>
              <a:cxnLst/>
              <a:rect l="l" t="t" r="r" b="b"/>
              <a:pathLst>
                <a:path w="790575" h="505460">
                  <a:moveTo>
                    <a:pt x="0" y="505457"/>
                  </a:moveTo>
                  <a:lnTo>
                    <a:pt x="79054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47329" y="5531853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0" y="0"/>
                  </a:moveTo>
                  <a:lnTo>
                    <a:pt x="177850" y="4737"/>
                  </a:lnTo>
                  <a:lnTo>
                    <a:pt x="136039" y="18323"/>
                  </a:lnTo>
                  <a:lnTo>
                    <a:pt x="98204" y="39821"/>
                  </a:lnTo>
                  <a:lnTo>
                    <a:pt x="65239" y="68294"/>
                  </a:lnTo>
                  <a:lnTo>
                    <a:pt x="38040" y="102802"/>
                  </a:lnTo>
                  <a:lnTo>
                    <a:pt x="17504" y="142410"/>
                  </a:lnTo>
                  <a:lnTo>
                    <a:pt x="4525" y="186178"/>
                  </a:lnTo>
                  <a:lnTo>
                    <a:pt x="0" y="233170"/>
                  </a:lnTo>
                  <a:lnTo>
                    <a:pt x="4525" y="280163"/>
                  </a:lnTo>
                  <a:lnTo>
                    <a:pt x="17504" y="323931"/>
                  </a:lnTo>
                  <a:lnTo>
                    <a:pt x="38040" y="363539"/>
                  </a:lnTo>
                  <a:lnTo>
                    <a:pt x="65239" y="398048"/>
                  </a:lnTo>
                  <a:lnTo>
                    <a:pt x="98204" y="426520"/>
                  </a:lnTo>
                  <a:lnTo>
                    <a:pt x="136039" y="448018"/>
                  </a:lnTo>
                  <a:lnTo>
                    <a:pt x="177850" y="461605"/>
                  </a:lnTo>
                  <a:lnTo>
                    <a:pt x="222740" y="466342"/>
                  </a:lnTo>
                  <a:lnTo>
                    <a:pt x="267630" y="461605"/>
                  </a:lnTo>
                  <a:lnTo>
                    <a:pt x="309440" y="448018"/>
                  </a:lnTo>
                  <a:lnTo>
                    <a:pt x="347276" y="426520"/>
                  </a:lnTo>
                  <a:lnTo>
                    <a:pt x="380241" y="398048"/>
                  </a:lnTo>
                  <a:lnTo>
                    <a:pt x="407439" y="363539"/>
                  </a:lnTo>
                  <a:lnTo>
                    <a:pt x="427976" y="323931"/>
                  </a:lnTo>
                  <a:lnTo>
                    <a:pt x="440955" y="280163"/>
                  </a:lnTo>
                  <a:lnTo>
                    <a:pt x="445480" y="233170"/>
                  </a:lnTo>
                  <a:lnTo>
                    <a:pt x="440955" y="186178"/>
                  </a:lnTo>
                  <a:lnTo>
                    <a:pt x="427976" y="142410"/>
                  </a:lnTo>
                  <a:lnTo>
                    <a:pt x="407439" y="102802"/>
                  </a:lnTo>
                  <a:lnTo>
                    <a:pt x="380241" y="68294"/>
                  </a:lnTo>
                  <a:lnTo>
                    <a:pt x="347276" y="39821"/>
                  </a:lnTo>
                  <a:lnTo>
                    <a:pt x="309440" y="18323"/>
                  </a:lnTo>
                  <a:lnTo>
                    <a:pt x="267630" y="4737"/>
                  </a:lnTo>
                  <a:lnTo>
                    <a:pt x="22274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61287" y="4465552"/>
              <a:ext cx="1395730" cy="583565"/>
            </a:xfrm>
            <a:custGeom>
              <a:avLst/>
              <a:gdLst/>
              <a:ahLst/>
              <a:cxnLst/>
              <a:rect l="l" t="t" r="r" b="b"/>
              <a:pathLst>
                <a:path w="1395729" h="583564">
                  <a:moveTo>
                    <a:pt x="0" y="583386"/>
                  </a:moveTo>
                  <a:lnTo>
                    <a:pt x="139571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61719" y="5055845"/>
              <a:ext cx="1120140" cy="479425"/>
            </a:xfrm>
            <a:custGeom>
              <a:avLst/>
              <a:gdLst/>
              <a:ahLst/>
              <a:cxnLst/>
              <a:rect l="l" t="t" r="r" b="b"/>
              <a:pathLst>
                <a:path w="1120139" h="479425">
                  <a:moveTo>
                    <a:pt x="0" y="0"/>
                  </a:moveTo>
                  <a:lnTo>
                    <a:pt x="1119841" y="47908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75801" y="5275670"/>
              <a:ext cx="981710" cy="833119"/>
            </a:xfrm>
            <a:custGeom>
              <a:avLst/>
              <a:gdLst/>
              <a:ahLst/>
              <a:cxnLst/>
              <a:rect l="l" t="t" r="r" b="b"/>
              <a:pathLst>
                <a:path w="981710" h="833120">
                  <a:moveTo>
                    <a:pt x="0" y="0"/>
                  </a:moveTo>
                  <a:lnTo>
                    <a:pt x="981286" y="83259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698818" y="5613908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50740" y="4374833"/>
            <a:ext cx="445770" cy="466725"/>
          </a:xfrm>
          <a:custGeom>
            <a:avLst/>
            <a:gdLst/>
            <a:ahLst/>
            <a:cxnLst/>
            <a:rect l="l" t="t" r="r" b="b"/>
            <a:pathLst>
              <a:path w="445769" h="466725">
                <a:moveTo>
                  <a:pt x="222740" y="0"/>
                </a:moveTo>
                <a:lnTo>
                  <a:pt x="177850" y="4737"/>
                </a:lnTo>
                <a:lnTo>
                  <a:pt x="136039" y="18323"/>
                </a:lnTo>
                <a:lnTo>
                  <a:pt x="98204" y="39822"/>
                </a:lnTo>
                <a:lnTo>
                  <a:pt x="65239" y="68294"/>
                </a:lnTo>
                <a:lnTo>
                  <a:pt x="38040" y="102803"/>
                </a:lnTo>
                <a:lnTo>
                  <a:pt x="17504" y="142411"/>
                </a:lnTo>
                <a:lnTo>
                  <a:pt x="4525" y="186179"/>
                </a:lnTo>
                <a:lnTo>
                  <a:pt x="0" y="233171"/>
                </a:lnTo>
                <a:lnTo>
                  <a:pt x="4525" y="280164"/>
                </a:lnTo>
                <a:lnTo>
                  <a:pt x="17504" y="323932"/>
                </a:lnTo>
                <a:lnTo>
                  <a:pt x="38040" y="363540"/>
                </a:lnTo>
                <a:lnTo>
                  <a:pt x="65239" y="398048"/>
                </a:lnTo>
                <a:lnTo>
                  <a:pt x="98204" y="426520"/>
                </a:lnTo>
                <a:lnTo>
                  <a:pt x="136039" y="448019"/>
                </a:lnTo>
                <a:lnTo>
                  <a:pt x="177850" y="461605"/>
                </a:lnTo>
                <a:lnTo>
                  <a:pt x="222740" y="466342"/>
                </a:lnTo>
                <a:lnTo>
                  <a:pt x="267630" y="461605"/>
                </a:lnTo>
                <a:lnTo>
                  <a:pt x="309440" y="448019"/>
                </a:lnTo>
                <a:lnTo>
                  <a:pt x="347276" y="426520"/>
                </a:lnTo>
                <a:lnTo>
                  <a:pt x="380241" y="398048"/>
                </a:lnTo>
                <a:lnTo>
                  <a:pt x="407439" y="363540"/>
                </a:lnTo>
                <a:lnTo>
                  <a:pt x="427976" y="323932"/>
                </a:lnTo>
                <a:lnTo>
                  <a:pt x="440955" y="280164"/>
                </a:lnTo>
                <a:lnTo>
                  <a:pt x="445480" y="233171"/>
                </a:lnTo>
                <a:lnTo>
                  <a:pt x="440955" y="186179"/>
                </a:lnTo>
                <a:lnTo>
                  <a:pt x="427976" y="142411"/>
                </a:lnTo>
                <a:lnTo>
                  <a:pt x="407439" y="102803"/>
                </a:lnTo>
                <a:lnTo>
                  <a:pt x="380241" y="68294"/>
                </a:lnTo>
                <a:lnTo>
                  <a:pt x="347276" y="39822"/>
                </a:lnTo>
                <a:lnTo>
                  <a:pt x="309440" y="18323"/>
                </a:lnTo>
                <a:lnTo>
                  <a:pt x="267630" y="4737"/>
                </a:lnTo>
                <a:lnTo>
                  <a:pt x="22274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84581" y="4458716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885177" y="3915671"/>
            <a:ext cx="445770" cy="466725"/>
          </a:xfrm>
          <a:custGeom>
            <a:avLst/>
            <a:gdLst/>
            <a:ahLst/>
            <a:cxnLst/>
            <a:rect l="l" t="t" r="r" b="b"/>
            <a:pathLst>
              <a:path w="445770" h="466725">
                <a:moveTo>
                  <a:pt x="222740" y="0"/>
                </a:moveTo>
                <a:lnTo>
                  <a:pt x="177850" y="4737"/>
                </a:lnTo>
                <a:lnTo>
                  <a:pt x="136039" y="18323"/>
                </a:lnTo>
                <a:lnTo>
                  <a:pt x="98204" y="39822"/>
                </a:lnTo>
                <a:lnTo>
                  <a:pt x="65239" y="68294"/>
                </a:lnTo>
                <a:lnTo>
                  <a:pt x="38040" y="102803"/>
                </a:lnTo>
                <a:lnTo>
                  <a:pt x="17504" y="142411"/>
                </a:lnTo>
                <a:lnTo>
                  <a:pt x="4525" y="186179"/>
                </a:lnTo>
                <a:lnTo>
                  <a:pt x="0" y="233171"/>
                </a:lnTo>
                <a:lnTo>
                  <a:pt x="4525" y="280164"/>
                </a:lnTo>
                <a:lnTo>
                  <a:pt x="17504" y="323932"/>
                </a:lnTo>
                <a:lnTo>
                  <a:pt x="38040" y="363540"/>
                </a:lnTo>
                <a:lnTo>
                  <a:pt x="65239" y="398049"/>
                </a:lnTo>
                <a:lnTo>
                  <a:pt x="98204" y="426521"/>
                </a:lnTo>
                <a:lnTo>
                  <a:pt x="136039" y="448020"/>
                </a:lnTo>
                <a:lnTo>
                  <a:pt x="177850" y="461606"/>
                </a:lnTo>
                <a:lnTo>
                  <a:pt x="222740" y="466343"/>
                </a:lnTo>
                <a:lnTo>
                  <a:pt x="267630" y="461606"/>
                </a:lnTo>
                <a:lnTo>
                  <a:pt x="309440" y="448020"/>
                </a:lnTo>
                <a:lnTo>
                  <a:pt x="347276" y="426521"/>
                </a:lnTo>
                <a:lnTo>
                  <a:pt x="380241" y="398049"/>
                </a:lnTo>
                <a:lnTo>
                  <a:pt x="407440" y="363540"/>
                </a:lnTo>
                <a:lnTo>
                  <a:pt x="427977" y="323932"/>
                </a:lnTo>
                <a:lnTo>
                  <a:pt x="440956" y="280164"/>
                </a:lnTo>
                <a:lnTo>
                  <a:pt x="445481" y="233171"/>
                </a:lnTo>
                <a:lnTo>
                  <a:pt x="440956" y="186179"/>
                </a:lnTo>
                <a:lnTo>
                  <a:pt x="427977" y="142411"/>
                </a:lnTo>
                <a:lnTo>
                  <a:pt x="407440" y="102803"/>
                </a:lnTo>
                <a:lnTo>
                  <a:pt x="380241" y="68294"/>
                </a:lnTo>
                <a:lnTo>
                  <a:pt x="347276" y="39822"/>
                </a:lnTo>
                <a:lnTo>
                  <a:pt x="309440" y="18323"/>
                </a:lnTo>
                <a:lnTo>
                  <a:pt x="267630" y="4737"/>
                </a:lnTo>
                <a:lnTo>
                  <a:pt x="22274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019018" y="3998467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514798" y="4872859"/>
            <a:ext cx="455295" cy="476250"/>
            <a:chOff x="3990797" y="4872859"/>
            <a:chExt cx="455295" cy="476250"/>
          </a:xfrm>
        </p:grpSpPr>
        <p:sp>
          <p:nvSpPr>
            <p:cNvPr id="20" name="object 20"/>
            <p:cNvSpPr/>
            <p:nvPr/>
          </p:nvSpPr>
          <p:spPr>
            <a:xfrm>
              <a:off x="3995559" y="4877621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0" y="0"/>
                  </a:moveTo>
                  <a:lnTo>
                    <a:pt x="177850" y="4737"/>
                  </a:lnTo>
                  <a:lnTo>
                    <a:pt x="136039" y="18323"/>
                  </a:lnTo>
                  <a:lnTo>
                    <a:pt x="98204" y="39821"/>
                  </a:lnTo>
                  <a:lnTo>
                    <a:pt x="65239" y="68294"/>
                  </a:lnTo>
                  <a:lnTo>
                    <a:pt x="38040" y="102803"/>
                  </a:lnTo>
                  <a:lnTo>
                    <a:pt x="17504" y="142410"/>
                  </a:lnTo>
                  <a:lnTo>
                    <a:pt x="4525" y="186179"/>
                  </a:lnTo>
                  <a:lnTo>
                    <a:pt x="0" y="233171"/>
                  </a:lnTo>
                  <a:lnTo>
                    <a:pt x="4525" y="280164"/>
                  </a:lnTo>
                  <a:lnTo>
                    <a:pt x="17504" y="323932"/>
                  </a:lnTo>
                  <a:lnTo>
                    <a:pt x="38040" y="363540"/>
                  </a:lnTo>
                  <a:lnTo>
                    <a:pt x="65239" y="398048"/>
                  </a:lnTo>
                  <a:lnTo>
                    <a:pt x="98204" y="426520"/>
                  </a:lnTo>
                  <a:lnTo>
                    <a:pt x="136039" y="448019"/>
                  </a:lnTo>
                  <a:lnTo>
                    <a:pt x="177850" y="461605"/>
                  </a:lnTo>
                  <a:lnTo>
                    <a:pt x="222740" y="466342"/>
                  </a:lnTo>
                  <a:lnTo>
                    <a:pt x="267630" y="461605"/>
                  </a:lnTo>
                  <a:lnTo>
                    <a:pt x="309441" y="448019"/>
                  </a:lnTo>
                  <a:lnTo>
                    <a:pt x="347277" y="426520"/>
                  </a:lnTo>
                  <a:lnTo>
                    <a:pt x="380242" y="398048"/>
                  </a:lnTo>
                  <a:lnTo>
                    <a:pt x="407441" y="363540"/>
                  </a:lnTo>
                  <a:lnTo>
                    <a:pt x="427977" y="323932"/>
                  </a:lnTo>
                  <a:lnTo>
                    <a:pt x="440956" y="280164"/>
                  </a:lnTo>
                  <a:lnTo>
                    <a:pt x="445481" y="233171"/>
                  </a:lnTo>
                  <a:lnTo>
                    <a:pt x="440956" y="186179"/>
                  </a:lnTo>
                  <a:lnTo>
                    <a:pt x="427977" y="142410"/>
                  </a:lnTo>
                  <a:lnTo>
                    <a:pt x="407441" y="102803"/>
                  </a:lnTo>
                  <a:lnTo>
                    <a:pt x="380242" y="68294"/>
                  </a:lnTo>
                  <a:lnTo>
                    <a:pt x="347277" y="39821"/>
                  </a:lnTo>
                  <a:lnTo>
                    <a:pt x="309441" y="18323"/>
                  </a:lnTo>
                  <a:lnTo>
                    <a:pt x="267630" y="4737"/>
                  </a:lnTo>
                  <a:lnTo>
                    <a:pt x="2227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95559" y="4877621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647049" y="4961635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457785" y="4817687"/>
            <a:ext cx="455295" cy="476250"/>
            <a:chOff x="4933784" y="4817687"/>
            <a:chExt cx="455295" cy="476250"/>
          </a:xfrm>
        </p:grpSpPr>
        <p:sp>
          <p:nvSpPr>
            <p:cNvPr id="24" name="object 24"/>
            <p:cNvSpPr/>
            <p:nvPr/>
          </p:nvSpPr>
          <p:spPr>
            <a:xfrm>
              <a:off x="4938547" y="4822450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1" y="0"/>
                  </a:moveTo>
                  <a:lnTo>
                    <a:pt x="177851" y="4737"/>
                  </a:lnTo>
                  <a:lnTo>
                    <a:pt x="136040" y="18323"/>
                  </a:lnTo>
                  <a:lnTo>
                    <a:pt x="98204" y="39822"/>
                  </a:lnTo>
                  <a:lnTo>
                    <a:pt x="65239" y="68294"/>
                  </a:lnTo>
                  <a:lnTo>
                    <a:pt x="38040" y="102803"/>
                  </a:lnTo>
                  <a:lnTo>
                    <a:pt x="17504" y="142411"/>
                  </a:lnTo>
                  <a:lnTo>
                    <a:pt x="4525" y="186179"/>
                  </a:lnTo>
                  <a:lnTo>
                    <a:pt x="0" y="233171"/>
                  </a:lnTo>
                  <a:lnTo>
                    <a:pt x="4525" y="280164"/>
                  </a:lnTo>
                  <a:lnTo>
                    <a:pt x="17504" y="323932"/>
                  </a:lnTo>
                  <a:lnTo>
                    <a:pt x="38040" y="363540"/>
                  </a:lnTo>
                  <a:lnTo>
                    <a:pt x="65239" y="398049"/>
                  </a:lnTo>
                  <a:lnTo>
                    <a:pt x="98204" y="426521"/>
                  </a:lnTo>
                  <a:lnTo>
                    <a:pt x="136040" y="448020"/>
                  </a:lnTo>
                  <a:lnTo>
                    <a:pt x="177851" y="461606"/>
                  </a:lnTo>
                  <a:lnTo>
                    <a:pt x="222741" y="466343"/>
                  </a:lnTo>
                  <a:lnTo>
                    <a:pt x="267631" y="461606"/>
                  </a:lnTo>
                  <a:lnTo>
                    <a:pt x="309442" y="448020"/>
                  </a:lnTo>
                  <a:lnTo>
                    <a:pt x="347277" y="426521"/>
                  </a:lnTo>
                  <a:lnTo>
                    <a:pt x="380242" y="398049"/>
                  </a:lnTo>
                  <a:lnTo>
                    <a:pt x="407441" y="363540"/>
                  </a:lnTo>
                  <a:lnTo>
                    <a:pt x="427977" y="323932"/>
                  </a:lnTo>
                  <a:lnTo>
                    <a:pt x="440956" y="280164"/>
                  </a:lnTo>
                  <a:lnTo>
                    <a:pt x="445481" y="233171"/>
                  </a:lnTo>
                  <a:lnTo>
                    <a:pt x="440956" y="186179"/>
                  </a:lnTo>
                  <a:lnTo>
                    <a:pt x="427977" y="142411"/>
                  </a:lnTo>
                  <a:lnTo>
                    <a:pt x="407441" y="102803"/>
                  </a:lnTo>
                  <a:lnTo>
                    <a:pt x="380242" y="68294"/>
                  </a:lnTo>
                  <a:lnTo>
                    <a:pt x="347277" y="39822"/>
                  </a:lnTo>
                  <a:lnTo>
                    <a:pt x="309442" y="18323"/>
                  </a:lnTo>
                  <a:lnTo>
                    <a:pt x="267631" y="4737"/>
                  </a:lnTo>
                  <a:lnTo>
                    <a:pt x="22274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38547" y="4822450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596388" y="4906771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810836" y="6035365"/>
            <a:ext cx="455295" cy="476250"/>
            <a:chOff x="5286835" y="6035365"/>
            <a:chExt cx="455295" cy="476250"/>
          </a:xfrm>
        </p:grpSpPr>
        <p:sp>
          <p:nvSpPr>
            <p:cNvPr id="28" name="object 28"/>
            <p:cNvSpPr/>
            <p:nvPr/>
          </p:nvSpPr>
          <p:spPr>
            <a:xfrm>
              <a:off x="5291598" y="6040127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0" y="0"/>
                  </a:moveTo>
                  <a:lnTo>
                    <a:pt x="177850" y="4737"/>
                  </a:lnTo>
                  <a:lnTo>
                    <a:pt x="136039" y="18323"/>
                  </a:lnTo>
                  <a:lnTo>
                    <a:pt x="98204" y="39822"/>
                  </a:lnTo>
                  <a:lnTo>
                    <a:pt x="65239" y="68294"/>
                  </a:lnTo>
                  <a:lnTo>
                    <a:pt x="38040" y="102803"/>
                  </a:lnTo>
                  <a:lnTo>
                    <a:pt x="17504" y="142410"/>
                  </a:lnTo>
                  <a:lnTo>
                    <a:pt x="4525" y="186179"/>
                  </a:lnTo>
                  <a:lnTo>
                    <a:pt x="0" y="233171"/>
                  </a:lnTo>
                  <a:lnTo>
                    <a:pt x="4525" y="280163"/>
                  </a:lnTo>
                  <a:lnTo>
                    <a:pt x="17504" y="323932"/>
                  </a:lnTo>
                  <a:lnTo>
                    <a:pt x="38040" y="363539"/>
                  </a:lnTo>
                  <a:lnTo>
                    <a:pt x="65239" y="398048"/>
                  </a:lnTo>
                  <a:lnTo>
                    <a:pt x="98204" y="426521"/>
                  </a:lnTo>
                  <a:lnTo>
                    <a:pt x="136039" y="448019"/>
                  </a:lnTo>
                  <a:lnTo>
                    <a:pt x="177850" y="461605"/>
                  </a:lnTo>
                  <a:lnTo>
                    <a:pt x="222740" y="466343"/>
                  </a:lnTo>
                  <a:lnTo>
                    <a:pt x="267630" y="461605"/>
                  </a:lnTo>
                  <a:lnTo>
                    <a:pt x="309441" y="448019"/>
                  </a:lnTo>
                  <a:lnTo>
                    <a:pt x="347277" y="426521"/>
                  </a:lnTo>
                  <a:lnTo>
                    <a:pt x="380242" y="398048"/>
                  </a:lnTo>
                  <a:lnTo>
                    <a:pt x="407441" y="363539"/>
                  </a:lnTo>
                  <a:lnTo>
                    <a:pt x="427977" y="323932"/>
                  </a:lnTo>
                  <a:lnTo>
                    <a:pt x="440956" y="280163"/>
                  </a:lnTo>
                  <a:lnTo>
                    <a:pt x="445481" y="233171"/>
                  </a:lnTo>
                  <a:lnTo>
                    <a:pt x="440956" y="186179"/>
                  </a:lnTo>
                  <a:lnTo>
                    <a:pt x="427977" y="142410"/>
                  </a:lnTo>
                  <a:lnTo>
                    <a:pt x="407441" y="102803"/>
                  </a:lnTo>
                  <a:lnTo>
                    <a:pt x="380242" y="68294"/>
                  </a:lnTo>
                  <a:lnTo>
                    <a:pt x="347277" y="39822"/>
                  </a:lnTo>
                  <a:lnTo>
                    <a:pt x="309441" y="18323"/>
                  </a:lnTo>
                  <a:lnTo>
                    <a:pt x="267630" y="4737"/>
                  </a:lnTo>
                  <a:lnTo>
                    <a:pt x="2227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291598" y="6040127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943088" y="6122923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853496" y="4203263"/>
            <a:ext cx="455295" cy="476250"/>
            <a:chOff x="6329495" y="4203263"/>
            <a:chExt cx="455295" cy="476250"/>
          </a:xfrm>
        </p:grpSpPr>
        <p:sp>
          <p:nvSpPr>
            <p:cNvPr id="32" name="object 32"/>
            <p:cNvSpPr/>
            <p:nvPr/>
          </p:nvSpPr>
          <p:spPr>
            <a:xfrm>
              <a:off x="6334258" y="4208025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1" y="0"/>
                  </a:moveTo>
                  <a:lnTo>
                    <a:pt x="177851" y="4737"/>
                  </a:lnTo>
                  <a:lnTo>
                    <a:pt x="136040" y="18323"/>
                  </a:lnTo>
                  <a:lnTo>
                    <a:pt x="98204" y="39822"/>
                  </a:lnTo>
                  <a:lnTo>
                    <a:pt x="65239" y="68294"/>
                  </a:lnTo>
                  <a:lnTo>
                    <a:pt x="38040" y="102803"/>
                  </a:lnTo>
                  <a:lnTo>
                    <a:pt x="17504" y="142411"/>
                  </a:lnTo>
                  <a:lnTo>
                    <a:pt x="4525" y="186179"/>
                  </a:lnTo>
                  <a:lnTo>
                    <a:pt x="0" y="233172"/>
                  </a:lnTo>
                  <a:lnTo>
                    <a:pt x="4525" y="280164"/>
                  </a:lnTo>
                  <a:lnTo>
                    <a:pt x="17504" y="323932"/>
                  </a:lnTo>
                  <a:lnTo>
                    <a:pt x="38040" y="363540"/>
                  </a:lnTo>
                  <a:lnTo>
                    <a:pt x="65239" y="398048"/>
                  </a:lnTo>
                  <a:lnTo>
                    <a:pt x="98204" y="426520"/>
                  </a:lnTo>
                  <a:lnTo>
                    <a:pt x="136040" y="448019"/>
                  </a:lnTo>
                  <a:lnTo>
                    <a:pt x="177851" y="461605"/>
                  </a:lnTo>
                  <a:lnTo>
                    <a:pt x="222741" y="466342"/>
                  </a:lnTo>
                  <a:lnTo>
                    <a:pt x="267631" y="461605"/>
                  </a:lnTo>
                  <a:lnTo>
                    <a:pt x="309442" y="448019"/>
                  </a:lnTo>
                  <a:lnTo>
                    <a:pt x="347277" y="426520"/>
                  </a:lnTo>
                  <a:lnTo>
                    <a:pt x="380242" y="398048"/>
                  </a:lnTo>
                  <a:lnTo>
                    <a:pt x="407441" y="363540"/>
                  </a:lnTo>
                  <a:lnTo>
                    <a:pt x="427977" y="323932"/>
                  </a:lnTo>
                  <a:lnTo>
                    <a:pt x="440956" y="280164"/>
                  </a:lnTo>
                  <a:lnTo>
                    <a:pt x="445481" y="233172"/>
                  </a:lnTo>
                  <a:lnTo>
                    <a:pt x="440956" y="186179"/>
                  </a:lnTo>
                  <a:lnTo>
                    <a:pt x="427977" y="142411"/>
                  </a:lnTo>
                  <a:lnTo>
                    <a:pt x="407441" y="102803"/>
                  </a:lnTo>
                  <a:lnTo>
                    <a:pt x="380242" y="68294"/>
                  </a:lnTo>
                  <a:lnTo>
                    <a:pt x="347277" y="39822"/>
                  </a:lnTo>
                  <a:lnTo>
                    <a:pt x="309442" y="18323"/>
                  </a:lnTo>
                  <a:lnTo>
                    <a:pt x="267631" y="4737"/>
                  </a:lnTo>
                  <a:lnTo>
                    <a:pt x="22274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34258" y="4208025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998448" y="4291076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805562" y="5301760"/>
            <a:ext cx="445770" cy="466725"/>
          </a:xfrm>
          <a:custGeom>
            <a:avLst/>
            <a:gdLst/>
            <a:ahLst/>
            <a:cxnLst/>
            <a:rect l="l" t="t" r="r" b="b"/>
            <a:pathLst>
              <a:path w="445770" h="466725">
                <a:moveTo>
                  <a:pt x="222740" y="0"/>
                </a:moveTo>
                <a:lnTo>
                  <a:pt x="177850" y="4737"/>
                </a:lnTo>
                <a:lnTo>
                  <a:pt x="136039" y="18323"/>
                </a:lnTo>
                <a:lnTo>
                  <a:pt x="98204" y="39822"/>
                </a:lnTo>
                <a:lnTo>
                  <a:pt x="65239" y="68294"/>
                </a:lnTo>
                <a:lnTo>
                  <a:pt x="38040" y="102803"/>
                </a:lnTo>
                <a:lnTo>
                  <a:pt x="17504" y="142411"/>
                </a:lnTo>
                <a:lnTo>
                  <a:pt x="4525" y="186179"/>
                </a:lnTo>
                <a:lnTo>
                  <a:pt x="0" y="233171"/>
                </a:lnTo>
                <a:lnTo>
                  <a:pt x="4525" y="280164"/>
                </a:lnTo>
                <a:lnTo>
                  <a:pt x="17504" y="323932"/>
                </a:lnTo>
                <a:lnTo>
                  <a:pt x="38040" y="363540"/>
                </a:lnTo>
                <a:lnTo>
                  <a:pt x="65239" y="398048"/>
                </a:lnTo>
                <a:lnTo>
                  <a:pt x="98204" y="426521"/>
                </a:lnTo>
                <a:lnTo>
                  <a:pt x="136039" y="448019"/>
                </a:lnTo>
                <a:lnTo>
                  <a:pt x="177850" y="461606"/>
                </a:lnTo>
                <a:lnTo>
                  <a:pt x="222740" y="466343"/>
                </a:lnTo>
                <a:lnTo>
                  <a:pt x="267630" y="461606"/>
                </a:lnTo>
                <a:lnTo>
                  <a:pt x="309440" y="448019"/>
                </a:lnTo>
                <a:lnTo>
                  <a:pt x="347276" y="426521"/>
                </a:lnTo>
                <a:lnTo>
                  <a:pt x="380241" y="398048"/>
                </a:lnTo>
                <a:lnTo>
                  <a:pt x="407439" y="363540"/>
                </a:lnTo>
                <a:lnTo>
                  <a:pt x="427976" y="323932"/>
                </a:lnTo>
                <a:lnTo>
                  <a:pt x="440955" y="280164"/>
                </a:lnTo>
                <a:lnTo>
                  <a:pt x="445480" y="233171"/>
                </a:lnTo>
                <a:lnTo>
                  <a:pt x="440955" y="186179"/>
                </a:lnTo>
                <a:lnTo>
                  <a:pt x="427976" y="142411"/>
                </a:lnTo>
                <a:lnTo>
                  <a:pt x="407439" y="102803"/>
                </a:lnTo>
                <a:lnTo>
                  <a:pt x="380241" y="68294"/>
                </a:lnTo>
                <a:lnTo>
                  <a:pt x="347276" y="39822"/>
                </a:lnTo>
                <a:lnTo>
                  <a:pt x="309440" y="18323"/>
                </a:lnTo>
                <a:lnTo>
                  <a:pt x="267630" y="4737"/>
                </a:lnTo>
                <a:lnTo>
                  <a:pt x="222740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926703" y="5385308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748446" y="4168268"/>
            <a:ext cx="4071620" cy="1722120"/>
            <a:chOff x="2224446" y="4168268"/>
            <a:chExt cx="4071620" cy="1722120"/>
          </a:xfrm>
        </p:grpSpPr>
        <p:sp>
          <p:nvSpPr>
            <p:cNvPr id="38" name="object 38"/>
            <p:cNvSpPr/>
            <p:nvPr/>
          </p:nvSpPr>
          <p:spPr>
            <a:xfrm>
              <a:off x="2238734" y="4182556"/>
              <a:ext cx="1120140" cy="323850"/>
            </a:xfrm>
            <a:custGeom>
              <a:avLst/>
              <a:gdLst/>
              <a:ahLst/>
              <a:cxnLst/>
              <a:rect l="l" t="t" r="r" b="b"/>
              <a:pathLst>
                <a:path w="1120139" h="323850">
                  <a:moveTo>
                    <a:pt x="0" y="323594"/>
                  </a:moveTo>
                  <a:lnTo>
                    <a:pt x="1119687" y="0"/>
                  </a:lnTo>
                </a:path>
              </a:pathLst>
            </a:cu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462233" y="5619523"/>
              <a:ext cx="2819400" cy="256540"/>
            </a:xfrm>
            <a:custGeom>
              <a:avLst/>
              <a:gdLst/>
              <a:ahLst/>
              <a:cxnLst/>
              <a:rect l="l" t="t" r="r" b="b"/>
              <a:pathLst>
                <a:path w="2819400" h="256539">
                  <a:moveTo>
                    <a:pt x="0" y="256470"/>
                  </a:moveTo>
                  <a:lnTo>
                    <a:pt x="2819327" y="0"/>
                  </a:lnTo>
                </a:path>
              </a:pathLst>
            </a:cu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165437" y="3875532"/>
            <a:ext cx="2736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b="1" dirty="0">
                <a:solidFill>
                  <a:srgbClr val="0000FF"/>
                </a:solidFill>
                <a:latin typeface="Arial"/>
                <a:cs typeface="Arial"/>
              </a:rPr>
              <a:t>?</a:t>
            </a:r>
            <a:endParaRPr sz="3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802657" y="5743955"/>
            <a:ext cx="2736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b="1" dirty="0">
                <a:solidFill>
                  <a:srgbClr val="008000"/>
                </a:solidFill>
                <a:latin typeface="Arial"/>
                <a:cs typeface="Arial"/>
              </a:rPr>
              <a:t>?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5946648" cy="4267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723283" y="1071854"/>
            <a:ext cx="11292063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40" dirty="0">
                <a:solidFill>
                  <a:srgbClr val="60B5CC"/>
                </a:solidFill>
              </a:rPr>
              <a:t>Two</a:t>
            </a:r>
            <a:r>
              <a:rPr sz="4000" b="1" spc="5" dirty="0">
                <a:solidFill>
                  <a:srgbClr val="60B5CC"/>
                </a:solidFill>
              </a:rPr>
              <a:t> </a:t>
            </a:r>
            <a:r>
              <a:rPr sz="4000" b="1" spc="-10" dirty="0">
                <a:solidFill>
                  <a:srgbClr val="60B5CC"/>
                </a:solidFill>
              </a:rPr>
              <a:t>formulations</a:t>
            </a:r>
            <a:r>
              <a:rPr sz="4000" b="1" dirty="0">
                <a:solidFill>
                  <a:srgbClr val="60B5CC"/>
                </a:solidFill>
                <a:latin typeface="Calibri"/>
                <a:cs typeface="Calibri"/>
              </a:rPr>
              <a:t> of </a:t>
            </a:r>
            <a:r>
              <a:rPr sz="4000" b="1" spc="-5" dirty="0">
                <a:solidFill>
                  <a:srgbClr val="60B5CC"/>
                </a:solidFill>
              </a:rPr>
              <a:t>the</a:t>
            </a:r>
            <a:r>
              <a:rPr sz="4000" b="1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60B5CC"/>
                </a:solidFill>
              </a:rPr>
              <a:t>link</a:t>
            </a:r>
            <a:r>
              <a:rPr sz="4000" b="1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60B5CC"/>
                </a:solidFill>
              </a:rPr>
              <a:t>prediction</a:t>
            </a:r>
            <a:r>
              <a:rPr sz="4000" b="1" spc="-5" dirty="0">
                <a:solidFill>
                  <a:srgbClr val="60B5CC"/>
                </a:solidFill>
              </a:rPr>
              <a:t> </a:t>
            </a:r>
            <a:r>
              <a:rPr sz="4000" b="1" spc="-10" dirty="0">
                <a:solidFill>
                  <a:srgbClr val="60B5CC"/>
                </a:solidFill>
              </a:rPr>
              <a:t>task: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42109" y="1690842"/>
            <a:ext cx="6266815" cy="184785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32740" indent="-320040">
              <a:spcBef>
                <a:spcPts val="5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dirty="0">
                <a:latin typeface="Calibri"/>
                <a:cs typeface="Calibri"/>
              </a:rPr>
              <a:t>1)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Links </a:t>
            </a:r>
            <a:r>
              <a:rPr sz="3200" b="1" spc="-5" dirty="0">
                <a:latin typeface="Calibri"/>
                <a:cs typeface="Calibri"/>
              </a:rPr>
              <a:t>missing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at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random:</a:t>
            </a:r>
            <a:endParaRPr sz="3200" dirty="0">
              <a:latin typeface="Calibri"/>
              <a:cs typeface="Calibri"/>
            </a:endParaRPr>
          </a:p>
          <a:p>
            <a:pPr marL="625475" marR="5080" lvl="1" indent="-274320">
              <a:lnSpc>
                <a:spcPts val="3000"/>
              </a:lnSpc>
              <a:spcBef>
                <a:spcPts val="75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20" dirty="0">
                <a:latin typeface="Calibri"/>
                <a:cs typeface="Calibri"/>
              </a:rPr>
              <a:t>Remove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random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links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then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aim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predict</a:t>
            </a:r>
            <a:r>
              <a:rPr sz="2800" spc="-5" dirty="0">
                <a:latin typeface="Calibri"/>
                <a:cs typeface="Calibri"/>
              </a:rPr>
              <a:t> them</a:t>
            </a:r>
            <a:endParaRPr sz="2800" dirty="0">
              <a:latin typeface="Calibri"/>
              <a:cs typeface="Calibri"/>
            </a:endParaRPr>
          </a:p>
          <a:p>
            <a:pPr marL="332740" indent="-320040">
              <a:lnSpc>
                <a:spcPts val="335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dirty="0">
                <a:latin typeface="Calibri"/>
                <a:cs typeface="Calibri"/>
              </a:rPr>
              <a:t>2)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Links </a:t>
            </a:r>
            <a:r>
              <a:rPr sz="3200" b="1" spc="-15" dirty="0">
                <a:latin typeface="Calibri"/>
                <a:cs typeface="Calibri"/>
              </a:rPr>
              <a:t>over</a:t>
            </a:r>
            <a:r>
              <a:rPr sz="3200" b="1" spc="-5" dirty="0">
                <a:latin typeface="Calibri"/>
                <a:cs typeface="Calibri"/>
              </a:rPr>
              <a:t> time:</a:t>
            </a:r>
            <a:endParaRPr sz="32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6"/>
              <p:cNvSpPr txBox="1"/>
              <p:nvPr/>
            </p:nvSpPr>
            <p:spPr>
              <a:xfrm>
                <a:off x="2480563" y="3526278"/>
                <a:ext cx="5243809" cy="44371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12420" indent="-274320">
                  <a:spcBef>
                    <a:spcPts val="100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312420" algn="l"/>
                  </a:tabLst>
                </a:pPr>
                <a:r>
                  <a:rPr sz="2800" spc="-5" dirty="0">
                    <a:latin typeface="Calibri"/>
                    <a:cs typeface="Calibri"/>
                  </a:rPr>
                  <a:t>Gi</a:t>
                </a:r>
                <a:r>
                  <a:rPr sz="2800" spc="-30" dirty="0">
                    <a:latin typeface="Calibri"/>
                    <a:cs typeface="Calibri"/>
                  </a:rPr>
                  <a:t>v</a:t>
                </a:r>
                <a:r>
                  <a:rPr sz="2800" spc="-10" dirty="0">
                    <a:latin typeface="Calibri"/>
                    <a:cs typeface="Calibri"/>
                  </a:rPr>
                  <a:t>e</a:t>
                </a:r>
                <a:r>
                  <a:rPr sz="2800" dirty="0">
                    <a:latin typeface="Calibri"/>
                    <a:cs typeface="Calibri"/>
                  </a:rPr>
                  <a:t>n</a:t>
                </a:r>
                <a:r>
                  <a:rPr sz="2800" spc="5" dirty="0">
                    <a:latin typeface="Calibri"/>
                    <a:cs typeface="Calibri"/>
                  </a:rPr>
                  <a:t> </a:t>
                </a:r>
                <a:r>
                  <a:rPr sz="2800" spc="120" dirty="0">
                    <a:latin typeface="Cambria Math"/>
                    <a:cs typeface="Cambria Math"/>
                  </a:rPr>
                  <a:t>𝐺</a:t>
                </a:r>
                <a:r>
                  <a:rPr sz="2800" spc="-10" dirty="0">
                    <a:latin typeface="Cambria Math"/>
                    <a:cs typeface="Cambria Math"/>
                  </a:rPr>
                  <a:t>[</a:t>
                </a:r>
                <a:r>
                  <a:rPr lang="en-US" sz="2800" spc="-90" dirty="0">
                    <a:latin typeface="Cambria Math"/>
                    <a:cs typeface="Cambria Math"/>
                  </a:rPr>
                  <a:t>𝑡</a:t>
                </a:r>
                <a:r>
                  <a:rPr lang="en-US" sz="3200" spc="-7" baseline="-15432" dirty="0">
                    <a:latin typeface="Cambria Math"/>
                    <a:cs typeface="Cambria Math"/>
                  </a:rPr>
                  <a:t>0</a:t>
                </a:r>
                <a:r>
                  <a:rPr lang="en-US" sz="2800" dirty="0">
                    <a:latin typeface="Cambria Math"/>
                    <a:cs typeface="Cambria Math"/>
                  </a:rPr>
                  <a:t>,</a:t>
                </a:r>
                <a:r>
                  <a:rPr lang="en-US" sz="2800" spc="-135" dirty="0">
                    <a:latin typeface="Cambria Math"/>
                    <a:cs typeface="Cambria Math"/>
                  </a:rPr>
                  <a:t> </a:t>
                </a:r>
                <a:r>
                  <a:rPr lang="en-US" sz="2800" spc="-90" dirty="0">
                    <a:latin typeface="Cambria Math"/>
                    <a:cs typeface="Cambria Math"/>
                  </a:rPr>
                  <a:t>𝑡</a:t>
                </a:r>
                <a:r>
                  <a:rPr lang="en-US" sz="3200" spc="-7" baseline="-15432" dirty="0">
                    <a:latin typeface="Cambria Math"/>
                    <a:cs typeface="Cambria Math"/>
                  </a:rPr>
                  <a:t>0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Cambria Math"/>
                      </a:rPr>
                      <m:t>′</m:t>
                    </m:r>
                  </m:oMath>
                </a14:m>
                <a:r>
                  <a:rPr lang="en-US" sz="2800" dirty="0">
                    <a:latin typeface="Cambria Math"/>
                    <a:cs typeface="Cambria Math"/>
                  </a:rPr>
                  <a:t>]</a:t>
                </a:r>
                <a:r>
                  <a:rPr sz="2800" spc="15" dirty="0">
                    <a:latin typeface="Cambria Math"/>
                    <a:cs typeface="Cambria Math"/>
                  </a:rPr>
                  <a:t> </a:t>
                </a:r>
                <a:r>
                  <a:rPr sz="2800" dirty="0">
                    <a:latin typeface="Calibri"/>
                    <a:cs typeface="Calibri"/>
                  </a:rPr>
                  <a:t>a </a:t>
                </a:r>
                <a:r>
                  <a:rPr sz="2800" spc="-10" dirty="0">
                    <a:latin typeface="Calibri"/>
                    <a:cs typeface="Calibri"/>
                  </a:rPr>
                  <a:t>g</a:t>
                </a:r>
                <a:r>
                  <a:rPr sz="2800" spc="-60" dirty="0">
                    <a:latin typeface="Calibri"/>
                    <a:cs typeface="Calibri"/>
                  </a:rPr>
                  <a:t>r</a:t>
                </a:r>
                <a:r>
                  <a:rPr sz="2800" spc="-5" dirty="0">
                    <a:latin typeface="Calibri"/>
                    <a:cs typeface="Calibri"/>
                  </a:rPr>
                  <a:t>a</a:t>
                </a:r>
                <a:r>
                  <a:rPr sz="2800" dirty="0">
                    <a:latin typeface="Calibri"/>
                    <a:cs typeface="Calibri"/>
                  </a:rPr>
                  <a:t>ph</a:t>
                </a:r>
                <a:r>
                  <a:rPr sz="2800" spc="5" dirty="0">
                    <a:latin typeface="Calibri"/>
                    <a:cs typeface="Calibri"/>
                  </a:rPr>
                  <a:t> </a:t>
                </a:r>
                <a:r>
                  <a:rPr sz="2800" spc="-5" dirty="0">
                    <a:latin typeface="Calibri"/>
                    <a:cs typeface="Calibri"/>
                  </a:rPr>
                  <a:t>o</a:t>
                </a:r>
                <a:r>
                  <a:rPr sz="2800" dirty="0">
                    <a:latin typeface="Calibri"/>
                    <a:cs typeface="Calibri"/>
                  </a:rPr>
                  <a:t>n</a:t>
                </a:r>
                <a:r>
                  <a:rPr sz="2800" spc="5" dirty="0">
                    <a:latin typeface="Calibri"/>
                    <a:cs typeface="Calibri"/>
                  </a:rPr>
                  <a:t> </a:t>
                </a:r>
                <a:r>
                  <a:rPr sz="2800" spc="-10" dirty="0">
                    <a:latin typeface="Calibri"/>
                    <a:cs typeface="Calibri"/>
                  </a:rPr>
                  <a:t>e</a:t>
                </a:r>
                <a:r>
                  <a:rPr sz="2800" dirty="0">
                    <a:latin typeface="Calibri"/>
                    <a:cs typeface="Calibri"/>
                  </a:rPr>
                  <a:t>d</a:t>
                </a:r>
                <a:r>
                  <a:rPr sz="2800" spc="-30" dirty="0">
                    <a:latin typeface="Calibri"/>
                    <a:cs typeface="Calibri"/>
                  </a:rPr>
                  <a:t>g</a:t>
                </a:r>
                <a:r>
                  <a:rPr sz="2800" spc="-10" dirty="0">
                    <a:latin typeface="Calibri"/>
                    <a:cs typeface="Calibri"/>
                  </a:rPr>
                  <a:t>e</a:t>
                </a:r>
                <a:r>
                  <a:rPr sz="2800" dirty="0">
                    <a:latin typeface="Calibri"/>
                    <a:cs typeface="Calibri"/>
                  </a:rPr>
                  <a:t>s</a:t>
                </a:r>
              </a:p>
            </p:txBody>
          </p:sp>
        </mc:Choice>
        <mc:Fallback xmlns="">
          <p:sp>
            <p:nvSpPr>
              <p:cNvPr id="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563" y="3526278"/>
                <a:ext cx="5243809" cy="443711"/>
              </a:xfrm>
              <a:prstGeom prst="rect">
                <a:avLst/>
              </a:prstGeom>
              <a:blipFill>
                <a:blip r:embed="rId5"/>
                <a:stretch>
                  <a:fillRect l="-3140" t="-23288" b="-49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2729482" y="3940077"/>
                <a:ext cx="5036948" cy="44371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spcBef>
                    <a:spcPts val="100"/>
                  </a:spcBef>
                </a:pPr>
                <a:r>
                  <a:rPr sz="2800" dirty="0">
                    <a:latin typeface="Calibri"/>
                    <a:cs typeface="Calibri"/>
                  </a:rPr>
                  <a:t>up</a:t>
                </a:r>
                <a:r>
                  <a:rPr sz="2800" spc="-5" dirty="0">
                    <a:latin typeface="Calibri"/>
                    <a:cs typeface="Calibri"/>
                  </a:rPr>
                  <a:t> </a:t>
                </a:r>
                <a:r>
                  <a:rPr sz="2800" spc="-15" dirty="0">
                    <a:latin typeface="Calibri"/>
                    <a:cs typeface="Calibri"/>
                  </a:rPr>
                  <a:t>to</a:t>
                </a:r>
                <a:r>
                  <a:rPr sz="2800" spc="-10" dirty="0">
                    <a:latin typeface="Calibri"/>
                    <a:cs typeface="Calibri"/>
                  </a:rPr>
                  <a:t> </a:t>
                </a:r>
                <a:r>
                  <a:rPr sz="2800" spc="60" dirty="0">
                    <a:latin typeface="Calibri"/>
                    <a:cs typeface="Calibri"/>
                  </a:rPr>
                  <a:t>time</a:t>
                </a:r>
                <a:r>
                  <a:rPr lang="en-US" sz="2800" spc="-90" dirty="0">
                    <a:latin typeface="Cambria Math"/>
                    <a:cs typeface="Cambria Math"/>
                  </a:rPr>
                  <a:t> 𝑡</a:t>
                </a:r>
                <a:r>
                  <a:rPr lang="en-US" sz="3200" spc="-7" baseline="-15432" dirty="0">
                    <a:latin typeface="Cambria Math"/>
                    <a:cs typeface="Cambria Math"/>
                  </a:rPr>
                  <a:t>0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Cambria Math"/>
                      </a:rPr>
                      <m:t>′</m:t>
                    </m:r>
                  </m:oMath>
                </a14:m>
                <a:r>
                  <a:rPr sz="2800" i="1" spc="60" dirty="0">
                    <a:latin typeface="Times New Roman"/>
                    <a:cs typeface="Times New Roman"/>
                  </a:rPr>
                  <a:t>,</a:t>
                </a:r>
                <a:r>
                  <a:rPr sz="2800" b="1" spc="60" dirty="0">
                    <a:solidFill>
                      <a:srgbClr val="60B5CC"/>
                    </a:solidFill>
                    <a:latin typeface="Calibri"/>
                    <a:cs typeface="Calibri"/>
                  </a:rPr>
                  <a:t>output</a:t>
                </a:r>
                <a:r>
                  <a:rPr sz="2800" b="1" spc="-5" dirty="0">
                    <a:solidFill>
                      <a:srgbClr val="60B5CC"/>
                    </a:solidFill>
                    <a:latin typeface="Calibri"/>
                    <a:cs typeface="Calibri"/>
                  </a:rPr>
                  <a:t> </a:t>
                </a:r>
                <a:r>
                  <a:rPr sz="2800" b="1" dirty="0">
                    <a:solidFill>
                      <a:srgbClr val="E66C7D"/>
                    </a:solidFill>
                    <a:latin typeface="Calibri"/>
                    <a:cs typeface="Calibri"/>
                  </a:rPr>
                  <a:t>a</a:t>
                </a:r>
                <a:r>
                  <a:rPr sz="2800" b="1" spc="5" dirty="0">
                    <a:solidFill>
                      <a:srgbClr val="E66C7D"/>
                    </a:solidFill>
                    <a:latin typeface="Calibri"/>
                    <a:cs typeface="Calibri"/>
                  </a:rPr>
                  <a:t> </a:t>
                </a:r>
                <a:r>
                  <a:rPr sz="2800" b="1" spc="-25" dirty="0">
                    <a:solidFill>
                      <a:srgbClr val="E66C7D"/>
                    </a:solidFill>
                    <a:latin typeface="Calibri"/>
                    <a:cs typeface="Calibri"/>
                  </a:rPr>
                  <a:t>ranked</a:t>
                </a:r>
                <a:r>
                  <a:rPr sz="2800" b="1" spc="-15" dirty="0">
                    <a:solidFill>
                      <a:srgbClr val="E66C7D"/>
                    </a:solidFill>
                    <a:latin typeface="Calibri"/>
                    <a:cs typeface="Calibri"/>
                  </a:rPr>
                  <a:t> list</a:t>
                </a:r>
                <a:endParaRPr sz="28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482" y="3940077"/>
                <a:ext cx="5036948" cy="443711"/>
              </a:xfrm>
              <a:prstGeom prst="rect">
                <a:avLst/>
              </a:prstGeom>
              <a:blipFill>
                <a:blip r:embed="rId6"/>
                <a:stretch>
                  <a:fillRect l="-3632" t="-24658" r="-3390" b="-49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9"/>
          <p:cNvSpPr txBox="1"/>
          <p:nvPr/>
        </p:nvSpPr>
        <p:spPr>
          <a:xfrm>
            <a:off x="7816203" y="3933832"/>
            <a:ext cx="2432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i="1" dirty="0">
                <a:solidFill>
                  <a:srgbClr val="E66C7D"/>
                </a:solidFill>
                <a:latin typeface="Times New Roman"/>
                <a:cs typeface="Times New Roman"/>
              </a:rPr>
              <a:t>L</a:t>
            </a:r>
            <a:endParaRPr sz="28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1"/>
              <p:cNvSpPr txBox="1"/>
              <p:nvPr/>
            </p:nvSpPr>
            <p:spPr>
              <a:xfrm>
                <a:off x="2729483" y="4331715"/>
                <a:ext cx="5120386" cy="44371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spcBef>
                    <a:spcPts val="100"/>
                  </a:spcBef>
                </a:pPr>
                <a:r>
                  <a:rPr sz="2800" spc="-5" dirty="0">
                    <a:latin typeface="Calibri"/>
                    <a:cs typeface="Calibri"/>
                  </a:rPr>
                  <a:t>of</a:t>
                </a:r>
                <a:r>
                  <a:rPr sz="2800" spc="-10" dirty="0">
                    <a:latin typeface="Calibri"/>
                    <a:cs typeface="Calibri"/>
                  </a:rPr>
                  <a:t> links</a:t>
                </a:r>
                <a:r>
                  <a:rPr sz="2800" dirty="0">
                    <a:latin typeface="Calibri"/>
                    <a:cs typeface="Calibri"/>
                  </a:rPr>
                  <a:t> </a:t>
                </a:r>
                <a:r>
                  <a:rPr sz="2800" spc="-5" dirty="0">
                    <a:latin typeface="Calibri"/>
                    <a:cs typeface="Calibri"/>
                  </a:rPr>
                  <a:t>(not in</a:t>
                </a:r>
                <a:r>
                  <a:rPr sz="2800" dirty="0">
                    <a:latin typeface="Calibri"/>
                    <a:cs typeface="Calibri"/>
                  </a:rPr>
                  <a:t> </a:t>
                </a:r>
                <a:r>
                  <a:rPr sz="2800" spc="190" dirty="0">
                    <a:latin typeface="Cambria Math"/>
                    <a:cs typeface="Cambria Math"/>
                  </a:rPr>
                  <a:t>𝐺</a:t>
                </a:r>
                <a:r>
                  <a:rPr lang="en-US" sz="2800" spc="-5" dirty="0">
                    <a:latin typeface="Cambria Math"/>
                    <a:cs typeface="Cambria Math"/>
                  </a:rPr>
                  <a:t> [</a:t>
                </a:r>
                <a:r>
                  <a:rPr lang="en-US" sz="2800" spc="-90" dirty="0">
                    <a:latin typeface="Cambria Math"/>
                    <a:cs typeface="Cambria Math"/>
                  </a:rPr>
                  <a:t>𝑡</a:t>
                </a:r>
                <a:r>
                  <a:rPr lang="en-US" sz="3200" spc="-7" baseline="-15432" dirty="0">
                    <a:latin typeface="Cambria Math"/>
                    <a:cs typeface="Cambria Math"/>
                  </a:rPr>
                  <a:t>0</a:t>
                </a:r>
                <a:r>
                  <a:rPr lang="en-US" sz="2800" dirty="0">
                    <a:latin typeface="Cambria Math"/>
                    <a:cs typeface="Cambria Math"/>
                  </a:rPr>
                  <a:t>,</a:t>
                </a:r>
                <a:r>
                  <a:rPr lang="en-US" sz="2800" spc="-135" dirty="0">
                    <a:latin typeface="Cambria Math"/>
                    <a:cs typeface="Cambria Math"/>
                  </a:rPr>
                  <a:t> </a:t>
                </a:r>
                <a:r>
                  <a:rPr lang="en-US" sz="2800" spc="-90" dirty="0">
                    <a:latin typeface="Cambria Math"/>
                    <a:cs typeface="Cambria Math"/>
                  </a:rPr>
                  <a:t>𝑡</a:t>
                </a:r>
                <a:r>
                  <a:rPr lang="en-US" sz="3200" spc="-7" baseline="-15432" dirty="0">
                    <a:latin typeface="Cambria Math"/>
                    <a:cs typeface="Cambria Math"/>
                  </a:rPr>
                  <a:t>0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Cambria Math"/>
                      </a:rPr>
                      <m:t>′</m:t>
                    </m:r>
                  </m:oMath>
                </a14:m>
                <a:r>
                  <a:rPr lang="en-US" sz="2800" dirty="0">
                    <a:latin typeface="Cambria Math"/>
                    <a:cs typeface="Cambria Math"/>
                  </a:rPr>
                  <a:t>] </a:t>
                </a:r>
                <a:r>
                  <a:rPr sz="2800" spc="-10" dirty="0">
                    <a:latin typeface="Calibri"/>
                    <a:cs typeface="Calibri"/>
                  </a:rPr>
                  <a:t>that</a:t>
                </a:r>
                <a:r>
                  <a:rPr sz="2800" spc="-5" dirty="0">
                    <a:latin typeface="Calibri"/>
                    <a:cs typeface="Calibri"/>
                  </a:rPr>
                  <a:t> </a:t>
                </a:r>
                <a:r>
                  <a:rPr sz="2800" spc="-15" dirty="0">
                    <a:latin typeface="Calibri"/>
                    <a:cs typeface="Calibri"/>
                  </a:rPr>
                  <a:t>are</a:t>
                </a:r>
                <a:endParaRPr sz="28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483" y="4331715"/>
                <a:ext cx="5120386" cy="443711"/>
              </a:xfrm>
              <a:prstGeom prst="rect">
                <a:avLst/>
              </a:prstGeom>
              <a:blipFill>
                <a:blip r:embed="rId7"/>
                <a:stretch>
                  <a:fillRect l="-3571" t="-250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14"/>
              <p:cNvSpPr txBox="1"/>
              <p:nvPr/>
            </p:nvSpPr>
            <p:spPr>
              <a:xfrm>
                <a:off x="2729484" y="4738071"/>
                <a:ext cx="5036949" cy="44371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spcBef>
                    <a:spcPts val="100"/>
                  </a:spcBef>
                  <a:tabLst>
                    <a:tab pos="4406900" algn="l"/>
                  </a:tabLst>
                </a:pPr>
                <a:r>
                  <a:rPr sz="2800" spc="-15" dirty="0">
                    <a:latin typeface="Calibri"/>
                    <a:cs typeface="Calibri"/>
                  </a:rPr>
                  <a:t>predicted</a:t>
                </a:r>
                <a:r>
                  <a:rPr sz="2800" spc="15" dirty="0">
                    <a:latin typeface="Calibri"/>
                    <a:cs typeface="Calibri"/>
                  </a:rPr>
                  <a:t> </a:t>
                </a:r>
                <a:r>
                  <a:rPr sz="2800" spc="-15" dirty="0">
                    <a:latin typeface="Calibri"/>
                    <a:cs typeface="Calibri"/>
                  </a:rPr>
                  <a:t>to</a:t>
                </a:r>
                <a:r>
                  <a:rPr sz="2800" spc="10" dirty="0">
                    <a:latin typeface="Calibri"/>
                    <a:cs typeface="Calibri"/>
                  </a:rPr>
                  <a:t> </a:t>
                </a:r>
                <a:r>
                  <a:rPr sz="2800" spc="-5" dirty="0">
                    <a:latin typeface="Calibri"/>
                    <a:cs typeface="Calibri"/>
                  </a:rPr>
                  <a:t>appear</a:t>
                </a:r>
                <a:r>
                  <a:rPr sz="2800" spc="10" dirty="0">
                    <a:latin typeface="Calibri"/>
                    <a:cs typeface="Calibri"/>
                  </a:rPr>
                  <a:t> </a:t>
                </a:r>
                <a:r>
                  <a:rPr sz="2800" spc="-5" dirty="0">
                    <a:latin typeface="Calibri"/>
                    <a:cs typeface="Calibri"/>
                  </a:rPr>
                  <a:t>in</a:t>
                </a:r>
                <a:r>
                  <a:rPr sz="2800" spc="20" dirty="0">
                    <a:latin typeface="Calibri"/>
                    <a:cs typeface="Calibri"/>
                  </a:rPr>
                  <a:t> </a:t>
                </a:r>
                <a:r>
                  <a:rPr sz="2800" spc="175" dirty="0">
                    <a:latin typeface="Cambria Math"/>
                    <a:cs typeface="Cambria Math"/>
                  </a:rPr>
                  <a:t>𝐺</a:t>
                </a:r>
                <a:r>
                  <a:rPr lang="en-US" sz="2800" spc="-5" dirty="0">
                    <a:latin typeface="Cambria Math"/>
                    <a:cs typeface="Cambria Math"/>
                  </a:rPr>
                  <a:t> [</a:t>
                </a:r>
                <a:r>
                  <a:rPr lang="en-US" sz="2800" spc="-90" dirty="0">
                    <a:latin typeface="Cambria Math"/>
                    <a:cs typeface="Cambria Math"/>
                  </a:rPr>
                  <a:t>𝑡</a:t>
                </a:r>
                <a:r>
                  <a:rPr lang="en-US" sz="3200" spc="-7" baseline="-15432" dirty="0">
                    <a:latin typeface="Cambria Math"/>
                    <a:cs typeface="Cambria Math"/>
                  </a:rPr>
                  <a:t>1</a:t>
                </a:r>
                <a:r>
                  <a:rPr lang="en-US" sz="2800" dirty="0">
                    <a:latin typeface="Cambria Math"/>
                    <a:cs typeface="Cambria Math"/>
                  </a:rPr>
                  <a:t>,</a:t>
                </a:r>
                <a:r>
                  <a:rPr lang="en-US" sz="2800" spc="-135" dirty="0">
                    <a:latin typeface="Cambria Math"/>
                    <a:cs typeface="Cambria Math"/>
                  </a:rPr>
                  <a:t> </a:t>
                </a:r>
                <a:r>
                  <a:rPr lang="en-US" sz="2800" spc="-90" dirty="0">
                    <a:latin typeface="Cambria Math"/>
                    <a:cs typeface="Cambria Math"/>
                  </a:rPr>
                  <a:t>𝑡</a:t>
                </a:r>
                <a:r>
                  <a:rPr lang="en-US" sz="3200" spc="-7" baseline="-15432" dirty="0">
                    <a:latin typeface="Cambria Math"/>
                    <a:cs typeface="Cambria Math"/>
                  </a:rPr>
                  <a:t>1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Cambria Math"/>
                      </a:rPr>
                      <m:t>′</m:t>
                    </m:r>
                  </m:oMath>
                </a14:m>
                <a:r>
                  <a:rPr lang="en-US" sz="2800" dirty="0">
                    <a:latin typeface="Cambria Math"/>
                    <a:cs typeface="Cambria Math"/>
                  </a:rPr>
                  <a:t>]</a:t>
                </a:r>
                <a:endParaRPr sz="2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4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484" y="4738071"/>
                <a:ext cx="5036949" cy="443711"/>
              </a:xfrm>
              <a:prstGeom prst="rect">
                <a:avLst/>
              </a:prstGeom>
              <a:blipFill>
                <a:blip r:embed="rId8"/>
                <a:stretch>
                  <a:fillRect l="-3632" t="-24658" b="-49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bject 15"/>
          <p:cNvSpPr txBox="1"/>
          <p:nvPr/>
        </p:nvSpPr>
        <p:spPr>
          <a:xfrm>
            <a:off x="2480564" y="5185155"/>
            <a:ext cx="19450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spcBef>
                <a:spcPts val="100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800" b="1" spc="-80" dirty="0">
                <a:solidFill>
                  <a:srgbClr val="6BB76D"/>
                </a:solidFill>
                <a:latin typeface="Calibri"/>
                <a:cs typeface="Calibri"/>
              </a:rPr>
              <a:t>E</a:t>
            </a:r>
            <a:r>
              <a:rPr sz="2800" b="1" spc="-40" dirty="0">
                <a:solidFill>
                  <a:srgbClr val="6BB76D"/>
                </a:solidFill>
                <a:latin typeface="Calibri"/>
                <a:cs typeface="Calibri"/>
              </a:rPr>
              <a:t>v</a:t>
            </a:r>
            <a:r>
              <a:rPr sz="2800" b="1" spc="5" dirty="0">
                <a:solidFill>
                  <a:srgbClr val="6BB76D"/>
                </a:solidFill>
                <a:latin typeface="Calibri"/>
                <a:cs typeface="Calibri"/>
              </a:rPr>
              <a:t>a</a:t>
            </a:r>
            <a:r>
              <a:rPr sz="2800" b="1" dirty="0">
                <a:solidFill>
                  <a:srgbClr val="6BB76D"/>
                </a:solidFill>
                <a:latin typeface="Calibri"/>
                <a:cs typeface="Calibri"/>
              </a:rPr>
              <a:t>l</a:t>
            </a:r>
            <a:r>
              <a:rPr sz="2800" b="1" spc="-5" dirty="0">
                <a:solidFill>
                  <a:srgbClr val="6BB76D"/>
                </a:solidFill>
                <a:latin typeface="Calibri"/>
                <a:cs typeface="Calibri"/>
              </a:rPr>
              <a:t>u</a:t>
            </a:r>
            <a:r>
              <a:rPr sz="2800" b="1" spc="-20" dirty="0">
                <a:solidFill>
                  <a:srgbClr val="6BB76D"/>
                </a:solidFill>
                <a:latin typeface="Calibri"/>
                <a:cs typeface="Calibri"/>
              </a:rPr>
              <a:t>a</a:t>
            </a:r>
            <a:r>
              <a:rPr sz="2800" b="1" spc="5" dirty="0">
                <a:solidFill>
                  <a:srgbClr val="6BB76D"/>
                </a:solidFill>
                <a:latin typeface="Calibri"/>
                <a:cs typeface="Calibri"/>
              </a:rPr>
              <a:t>t</a:t>
            </a:r>
            <a:r>
              <a:rPr sz="2800" b="1" dirty="0">
                <a:solidFill>
                  <a:srgbClr val="6BB76D"/>
                </a:solidFill>
                <a:latin typeface="Calibri"/>
                <a:cs typeface="Calibri"/>
              </a:rPr>
              <a:t>i</a:t>
            </a:r>
            <a:r>
              <a:rPr sz="2800" b="1" spc="-10" dirty="0">
                <a:solidFill>
                  <a:srgbClr val="6BB76D"/>
                </a:solidFill>
                <a:latin typeface="Calibri"/>
                <a:cs typeface="Calibri"/>
              </a:rPr>
              <a:t>o</a:t>
            </a:r>
            <a:r>
              <a:rPr sz="2800" b="1" spc="-5" dirty="0">
                <a:solidFill>
                  <a:srgbClr val="6BB76D"/>
                </a:solidFill>
                <a:latin typeface="Calibri"/>
                <a:cs typeface="Calibri"/>
              </a:rPr>
              <a:t>n</a:t>
            </a:r>
            <a:r>
              <a:rPr sz="2800" b="1" dirty="0">
                <a:solidFill>
                  <a:srgbClr val="6BB76D"/>
                </a:solidFill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66313" y="5653532"/>
            <a:ext cx="5572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indent="-228600">
              <a:spcBef>
                <a:spcPts val="100"/>
              </a:spcBef>
              <a:buClr>
                <a:srgbClr val="E66C7D"/>
              </a:buClr>
              <a:buFont typeface="Wingdings"/>
              <a:buChar char=""/>
              <a:tabLst>
                <a:tab pos="266700" algn="l"/>
              </a:tabLst>
            </a:pP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= </a:t>
            </a:r>
            <a:r>
              <a:rPr sz="2400" i="1" spc="-5" dirty="0">
                <a:latin typeface="Times New Roman"/>
                <a:cs typeface="Times New Roman"/>
              </a:rPr>
              <a:t>|E</a:t>
            </a:r>
            <a:r>
              <a:rPr sz="2400" i="1" spc="-7" baseline="-17361" dirty="0">
                <a:latin typeface="Times New Roman"/>
                <a:cs typeface="Times New Roman"/>
              </a:rPr>
              <a:t>new</a:t>
            </a:r>
            <a:r>
              <a:rPr sz="2400" i="1" spc="-5" dirty="0">
                <a:latin typeface="Times New Roman"/>
                <a:cs typeface="Times New Roman"/>
              </a:rPr>
              <a:t>|</a:t>
            </a:r>
            <a:r>
              <a:rPr sz="2400" spc="-5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#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new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edges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that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appear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during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18"/>
              <p:cNvSpPr txBox="1"/>
              <p:nvPr/>
            </p:nvSpPr>
            <p:spPr>
              <a:xfrm>
                <a:off x="2993612" y="6007573"/>
                <a:ext cx="3074099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spcBef>
                    <a:spcPts val="100"/>
                  </a:spcBef>
                </a:pPr>
                <a:r>
                  <a:rPr lang="en-US" sz="2400" spc="-5" dirty="0">
                    <a:latin typeface="Calibri"/>
                    <a:cs typeface="Calibri"/>
                  </a:rPr>
                  <a:t>t</a:t>
                </a:r>
                <a:r>
                  <a:rPr lang="en-US" sz="2400" dirty="0">
                    <a:latin typeface="Calibri"/>
                    <a:cs typeface="Calibri"/>
                  </a:rPr>
                  <a:t>he </a:t>
                </a:r>
                <a:r>
                  <a:rPr lang="en-US" sz="2400" spc="-30" dirty="0">
                    <a:latin typeface="Calibri"/>
                    <a:cs typeface="Calibri"/>
                  </a:rPr>
                  <a:t>t</a:t>
                </a:r>
                <a:r>
                  <a:rPr lang="en-US" sz="2400" spc="5" dirty="0">
                    <a:latin typeface="Calibri"/>
                    <a:cs typeface="Calibri"/>
                  </a:rPr>
                  <a:t>e</a:t>
                </a:r>
                <a:r>
                  <a:rPr lang="en-US" sz="2400" spc="-30" dirty="0">
                    <a:latin typeface="Calibri"/>
                    <a:cs typeface="Calibri"/>
                  </a:rPr>
                  <a:t>s</a:t>
                </a:r>
                <a:r>
                  <a:rPr lang="en-US" sz="2400" dirty="0">
                    <a:latin typeface="Calibri"/>
                    <a:cs typeface="Calibri"/>
                  </a:rPr>
                  <a:t>t</a:t>
                </a:r>
                <a:r>
                  <a:rPr lang="en-US" sz="2400" spc="-10" dirty="0">
                    <a:latin typeface="Calibri"/>
                    <a:cs typeface="Calibri"/>
                  </a:rPr>
                  <a:t> </a:t>
                </a:r>
                <a:r>
                  <a:rPr lang="en-US" sz="2400" dirty="0">
                    <a:latin typeface="Calibri"/>
                    <a:cs typeface="Calibri"/>
                  </a:rPr>
                  <a:t>p</a:t>
                </a:r>
                <a:r>
                  <a:rPr lang="en-US" sz="2400" spc="5" dirty="0">
                    <a:latin typeface="Calibri"/>
                    <a:cs typeface="Calibri"/>
                  </a:rPr>
                  <a:t>e</a:t>
                </a:r>
                <a:r>
                  <a:rPr lang="en-US" sz="2400" dirty="0">
                    <a:latin typeface="Calibri"/>
                    <a:cs typeface="Calibri"/>
                  </a:rPr>
                  <a:t>ri</a:t>
                </a:r>
                <a:r>
                  <a:rPr lang="en-US" sz="2400" spc="-5" dirty="0">
                    <a:latin typeface="Calibri"/>
                    <a:cs typeface="Calibri"/>
                  </a:rPr>
                  <a:t>o</a:t>
                </a:r>
                <a:r>
                  <a:rPr lang="en-US" sz="2400" dirty="0">
                    <a:latin typeface="Calibri"/>
                    <a:cs typeface="Calibri"/>
                  </a:rPr>
                  <a:t>d</a:t>
                </a:r>
                <a:r>
                  <a:rPr lang="en-US" sz="2400" spc="-10" dirty="0">
                    <a:latin typeface="Calibri"/>
                    <a:cs typeface="Calibri"/>
                  </a:rPr>
                  <a:t> </a:t>
                </a:r>
                <a:r>
                  <a:rPr lang="en-US" sz="2400" spc="-5" dirty="0">
                    <a:latin typeface="Cambria Math"/>
                    <a:cs typeface="Cambria Math"/>
                  </a:rPr>
                  <a:t>[</a:t>
                </a:r>
                <a:r>
                  <a:rPr lang="en-US" sz="2400" spc="-90" dirty="0">
                    <a:latin typeface="Cambria Math"/>
                    <a:cs typeface="Cambria Math"/>
                  </a:rPr>
                  <a:t>𝑡</a:t>
                </a:r>
                <a:r>
                  <a:rPr lang="en-US" sz="2700" spc="-7" baseline="-15432" dirty="0">
                    <a:latin typeface="Cambria Math"/>
                    <a:cs typeface="Cambria Math"/>
                  </a:rPr>
                  <a:t>1</a:t>
                </a:r>
                <a:r>
                  <a:rPr lang="en-US" sz="2400" dirty="0">
                    <a:latin typeface="Cambria Math"/>
                    <a:cs typeface="Cambria Math"/>
                  </a:rPr>
                  <a:t>,</a:t>
                </a:r>
                <a:r>
                  <a:rPr lang="en-US" sz="2400" spc="-135" dirty="0">
                    <a:latin typeface="Cambria Math"/>
                    <a:cs typeface="Cambria Math"/>
                  </a:rPr>
                  <a:t> </a:t>
                </a:r>
                <a:r>
                  <a:rPr lang="en-US" sz="2400" spc="-90" dirty="0">
                    <a:latin typeface="Cambria Math"/>
                    <a:cs typeface="Cambria Math"/>
                  </a:rPr>
                  <a:t>𝑡</a:t>
                </a:r>
                <a:r>
                  <a:rPr lang="en-US" sz="2700" spc="-7" baseline="-15432" dirty="0">
                    <a:latin typeface="Cambria Math"/>
                    <a:cs typeface="Cambria Math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mbria Math"/>
                      </a:rPr>
                      <m:t>′</m:t>
                    </m:r>
                  </m:oMath>
                </a14:m>
                <a:r>
                  <a:rPr lang="en-US" sz="2400" dirty="0">
                    <a:latin typeface="Cambria Math"/>
                    <a:cs typeface="Cambria Math"/>
                  </a:rPr>
                  <a:t>]</a:t>
                </a:r>
                <a:endParaRPr sz="2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612" y="6007573"/>
                <a:ext cx="3074099" cy="382156"/>
              </a:xfrm>
              <a:prstGeom prst="rect">
                <a:avLst/>
              </a:prstGeom>
              <a:blipFill>
                <a:blip r:embed="rId9"/>
                <a:stretch>
                  <a:fillRect l="-4762" t="-23810" b="-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bject 19"/>
          <p:cNvSpPr txBox="1"/>
          <p:nvPr/>
        </p:nvSpPr>
        <p:spPr>
          <a:xfrm>
            <a:off x="2791714" y="6391147"/>
            <a:ext cx="6339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spcBef>
                <a:spcPts val="100"/>
              </a:spcBef>
              <a:buClr>
                <a:srgbClr val="E66C7D"/>
              </a:buClr>
              <a:buFont typeface="Wingdings"/>
              <a:buChar char=""/>
              <a:tabLst>
                <a:tab pos="241300" algn="l"/>
              </a:tabLst>
            </a:pPr>
            <a:r>
              <a:rPr sz="2400" spc="-70" dirty="0">
                <a:latin typeface="Calibri"/>
                <a:cs typeface="Calibri"/>
              </a:rPr>
              <a:t>Take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top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-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Calibri"/>
                <a:cs typeface="Calibri"/>
              </a:rPr>
              <a:t>elements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L</a:t>
            </a:r>
            <a:r>
              <a:rPr sz="2400" i="1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count</a:t>
            </a:r>
            <a:r>
              <a:rPr sz="2400" spc="-10" dirty="0">
                <a:latin typeface="Calibri"/>
                <a:cs typeface="Calibri"/>
              </a:rPr>
              <a:t> correct </a:t>
            </a:r>
            <a:r>
              <a:rPr sz="2400" spc="-5" dirty="0">
                <a:latin typeface="Calibri"/>
                <a:cs typeface="Calibri"/>
              </a:rPr>
              <a:t>edges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790431" y="2758440"/>
            <a:ext cx="1689100" cy="1877695"/>
            <a:chOff x="7266431" y="2758439"/>
            <a:chExt cx="1689100" cy="1877695"/>
          </a:xfrm>
        </p:grpSpPr>
        <p:sp>
          <p:nvSpPr>
            <p:cNvPr id="21" name="object 21"/>
            <p:cNvSpPr/>
            <p:nvPr/>
          </p:nvSpPr>
          <p:spPr>
            <a:xfrm>
              <a:off x="7958572" y="3641244"/>
              <a:ext cx="207010" cy="323215"/>
            </a:xfrm>
            <a:custGeom>
              <a:avLst/>
              <a:gdLst/>
              <a:ahLst/>
              <a:cxnLst/>
              <a:rect l="l" t="t" r="r" b="b"/>
              <a:pathLst>
                <a:path w="207009" h="323214">
                  <a:moveTo>
                    <a:pt x="0" y="0"/>
                  </a:moveTo>
                  <a:lnTo>
                    <a:pt x="206997" y="323115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958572" y="3641244"/>
              <a:ext cx="207010" cy="323215"/>
            </a:xfrm>
            <a:custGeom>
              <a:avLst/>
              <a:gdLst/>
              <a:ahLst/>
              <a:cxnLst/>
              <a:rect l="l" t="t" r="r" b="b"/>
              <a:pathLst>
                <a:path w="207009" h="323214">
                  <a:moveTo>
                    <a:pt x="0" y="0"/>
                  </a:moveTo>
                  <a:lnTo>
                    <a:pt x="206997" y="323114"/>
                  </a:lnTo>
                </a:path>
              </a:pathLst>
            </a:custGeom>
            <a:ln w="28575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12945" y="3412900"/>
              <a:ext cx="452755" cy="167005"/>
            </a:xfrm>
            <a:custGeom>
              <a:avLst/>
              <a:gdLst/>
              <a:ahLst/>
              <a:cxnLst/>
              <a:rect l="l" t="t" r="r" b="b"/>
              <a:pathLst>
                <a:path w="452754" h="167004">
                  <a:moveTo>
                    <a:pt x="452164" y="0"/>
                  </a:moveTo>
                  <a:lnTo>
                    <a:pt x="0" y="166659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12944" y="3412900"/>
              <a:ext cx="452755" cy="167005"/>
            </a:xfrm>
            <a:custGeom>
              <a:avLst/>
              <a:gdLst/>
              <a:ahLst/>
              <a:cxnLst/>
              <a:rect l="l" t="t" r="r" b="b"/>
              <a:pathLst>
                <a:path w="452754" h="167004">
                  <a:moveTo>
                    <a:pt x="452165" y="0"/>
                  </a:moveTo>
                  <a:lnTo>
                    <a:pt x="0" y="166660"/>
                  </a:lnTo>
                </a:path>
              </a:pathLst>
            </a:custGeom>
            <a:ln w="28575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95196" y="4013944"/>
              <a:ext cx="624205" cy="3175"/>
            </a:xfrm>
            <a:custGeom>
              <a:avLst/>
              <a:gdLst/>
              <a:ahLst/>
              <a:cxnLst/>
              <a:rect l="l" t="t" r="r" b="b"/>
              <a:pathLst>
                <a:path w="624204" h="3175">
                  <a:moveTo>
                    <a:pt x="0" y="0"/>
                  </a:moveTo>
                  <a:lnTo>
                    <a:pt x="623820" y="267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495196" y="4013944"/>
              <a:ext cx="624205" cy="3175"/>
            </a:xfrm>
            <a:custGeom>
              <a:avLst/>
              <a:gdLst/>
              <a:ahLst/>
              <a:cxnLst/>
              <a:rect l="l" t="t" r="r" b="b"/>
              <a:pathLst>
                <a:path w="624204" h="3175">
                  <a:moveTo>
                    <a:pt x="0" y="0"/>
                  </a:moveTo>
                  <a:lnTo>
                    <a:pt x="623820" y="2672"/>
                  </a:lnTo>
                </a:path>
              </a:pathLst>
            </a:custGeom>
            <a:ln w="28575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981651" y="3199187"/>
              <a:ext cx="215265" cy="318135"/>
            </a:xfrm>
            <a:custGeom>
              <a:avLst/>
              <a:gdLst/>
              <a:ahLst/>
              <a:cxnLst/>
              <a:rect l="l" t="t" r="r" b="b"/>
              <a:pathLst>
                <a:path w="215265" h="318135">
                  <a:moveTo>
                    <a:pt x="215106" y="0"/>
                  </a:moveTo>
                  <a:lnTo>
                    <a:pt x="0" y="317774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981651" y="3199187"/>
              <a:ext cx="215265" cy="318135"/>
            </a:xfrm>
            <a:custGeom>
              <a:avLst/>
              <a:gdLst/>
              <a:ahLst/>
              <a:cxnLst/>
              <a:rect l="l" t="t" r="r" b="b"/>
              <a:pathLst>
                <a:path w="215265" h="318135">
                  <a:moveTo>
                    <a:pt x="215105" y="0"/>
                  </a:moveTo>
                  <a:lnTo>
                    <a:pt x="0" y="31777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42355" y="2934516"/>
              <a:ext cx="445770" cy="135890"/>
            </a:xfrm>
            <a:custGeom>
              <a:avLst/>
              <a:gdLst/>
              <a:ahLst/>
              <a:cxnLst/>
              <a:rect l="l" t="t" r="r" b="b"/>
              <a:pathLst>
                <a:path w="445770" h="135889">
                  <a:moveTo>
                    <a:pt x="0" y="0"/>
                  </a:moveTo>
                  <a:lnTo>
                    <a:pt x="445239" y="135679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42355" y="2934516"/>
              <a:ext cx="445770" cy="135890"/>
            </a:xfrm>
            <a:custGeom>
              <a:avLst/>
              <a:gdLst/>
              <a:ahLst/>
              <a:cxnLst/>
              <a:rect l="l" t="t" r="r" b="b"/>
              <a:pathLst>
                <a:path w="445770" h="135889">
                  <a:moveTo>
                    <a:pt x="445239" y="135679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679758" y="2965811"/>
              <a:ext cx="235585" cy="529590"/>
            </a:xfrm>
            <a:custGeom>
              <a:avLst/>
              <a:gdLst/>
              <a:ahLst/>
              <a:cxnLst/>
              <a:rect l="l" t="t" r="r" b="b"/>
              <a:pathLst>
                <a:path w="235584" h="529589">
                  <a:moveTo>
                    <a:pt x="0" y="0"/>
                  </a:moveTo>
                  <a:lnTo>
                    <a:pt x="235499" y="529015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679758" y="2965811"/>
              <a:ext cx="235585" cy="529590"/>
            </a:xfrm>
            <a:custGeom>
              <a:avLst/>
              <a:gdLst/>
              <a:ahLst/>
              <a:cxnLst/>
              <a:rect l="l" t="t" r="r" b="b"/>
              <a:pathLst>
                <a:path w="235584" h="529589">
                  <a:moveTo>
                    <a:pt x="0" y="0"/>
                  </a:moveTo>
                  <a:lnTo>
                    <a:pt x="235500" y="52901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491164" y="3607866"/>
              <a:ext cx="345440" cy="336550"/>
            </a:xfrm>
            <a:custGeom>
              <a:avLst/>
              <a:gdLst/>
              <a:ahLst/>
              <a:cxnLst/>
              <a:rect l="l" t="t" r="r" b="b"/>
              <a:pathLst>
                <a:path w="345440" h="336550">
                  <a:moveTo>
                    <a:pt x="345283" y="0"/>
                  </a:moveTo>
                  <a:lnTo>
                    <a:pt x="0" y="33620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491164" y="3607866"/>
              <a:ext cx="345440" cy="336550"/>
            </a:xfrm>
            <a:custGeom>
              <a:avLst/>
              <a:gdLst/>
              <a:ahLst/>
              <a:cxnLst/>
              <a:rect l="l" t="t" r="r" b="b"/>
              <a:pathLst>
                <a:path w="345440" h="336550">
                  <a:moveTo>
                    <a:pt x="345283" y="0"/>
                  </a:moveTo>
                  <a:lnTo>
                    <a:pt x="0" y="33620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443732" y="4054783"/>
              <a:ext cx="192405" cy="332740"/>
            </a:xfrm>
            <a:custGeom>
              <a:avLst/>
              <a:gdLst/>
              <a:ahLst/>
              <a:cxnLst/>
              <a:rect l="l" t="t" r="r" b="b"/>
              <a:pathLst>
                <a:path w="192404" h="332739">
                  <a:moveTo>
                    <a:pt x="0" y="0"/>
                  </a:moveTo>
                  <a:lnTo>
                    <a:pt x="191836" y="332339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43731" y="4054783"/>
              <a:ext cx="192405" cy="332740"/>
            </a:xfrm>
            <a:custGeom>
              <a:avLst/>
              <a:gdLst/>
              <a:ahLst/>
              <a:cxnLst/>
              <a:rect l="l" t="t" r="r" b="b"/>
              <a:pathLst>
                <a:path w="192404" h="332739">
                  <a:moveTo>
                    <a:pt x="191836" y="33234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16823" y="3014471"/>
              <a:ext cx="280416" cy="28041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2285" y="3035725"/>
              <a:ext cx="188770" cy="18877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31607" y="2758439"/>
              <a:ext cx="283464" cy="28346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78894" y="2780217"/>
              <a:ext cx="188770" cy="18877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756393" y="4440727"/>
              <a:ext cx="800100" cy="64769"/>
            </a:xfrm>
            <a:custGeom>
              <a:avLst/>
              <a:gdLst/>
              <a:ahLst/>
              <a:cxnLst/>
              <a:rect l="l" t="t" r="r" b="b"/>
              <a:pathLst>
                <a:path w="800100" h="64770">
                  <a:moveTo>
                    <a:pt x="799926" y="0"/>
                  </a:moveTo>
                  <a:lnTo>
                    <a:pt x="0" y="6450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756392" y="4440727"/>
              <a:ext cx="800100" cy="64769"/>
            </a:xfrm>
            <a:custGeom>
              <a:avLst/>
              <a:gdLst/>
              <a:ahLst/>
              <a:cxnLst/>
              <a:rect l="l" t="t" r="r" b="b"/>
              <a:pathLst>
                <a:path w="800100" h="64770">
                  <a:moveTo>
                    <a:pt x="799927" y="0"/>
                  </a:moveTo>
                  <a:lnTo>
                    <a:pt x="0" y="64501"/>
                  </a:lnTo>
                </a:path>
              </a:pathLst>
            </a:custGeom>
            <a:ln w="28575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755595" y="4115363"/>
              <a:ext cx="360680" cy="320040"/>
            </a:xfrm>
            <a:custGeom>
              <a:avLst/>
              <a:gdLst/>
              <a:ahLst/>
              <a:cxnLst/>
              <a:rect l="l" t="t" r="r" b="b"/>
              <a:pathLst>
                <a:path w="360679" h="320039">
                  <a:moveTo>
                    <a:pt x="360460" y="0"/>
                  </a:moveTo>
                  <a:lnTo>
                    <a:pt x="0" y="319885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755595" y="4115364"/>
              <a:ext cx="360680" cy="320040"/>
            </a:xfrm>
            <a:custGeom>
              <a:avLst/>
              <a:gdLst/>
              <a:ahLst/>
              <a:cxnLst/>
              <a:rect l="l" t="t" r="r" b="b"/>
              <a:pathLst>
                <a:path w="360679" h="320039">
                  <a:moveTo>
                    <a:pt x="0" y="319884"/>
                  </a:moveTo>
                  <a:lnTo>
                    <a:pt x="36045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291726" y="4076752"/>
              <a:ext cx="287020" cy="297815"/>
            </a:xfrm>
            <a:custGeom>
              <a:avLst/>
              <a:gdLst/>
              <a:ahLst/>
              <a:cxnLst/>
              <a:rect l="l" t="t" r="r" b="b"/>
              <a:pathLst>
                <a:path w="287020" h="297814">
                  <a:moveTo>
                    <a:pt x="0" y="0"/>
                  </a:moveTo>
                  <a:lnTo>
                    <a:pt x="286727" y="29758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641052" y="3989047"/>
              <a:ext cx="180340" cy="354330"/>
            </a:xfrm>
            <a:custGeom>
              <a:avLst/>
              <a:gdLst/>
              <a:ahLst/>
              <a:cxnLst/>
              <a:rect l="l" t="t" r="r" b="b"/>
              <a:pathLst>
                <a:path w="180340" h="354329">
                  <a:moveTo>
                    <a:pt x="179852" y="0"/>
                  </a:moveTo>
                  <a:lnTo>
                    <a:pt x="0" y="35399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641052" y="3989047"/>
              <a:ext cx="180340" cy="354330"/>
            </a:xfrm>
            <a:custGeom>
              <a:avLst/>
              <a:gdLst/>
              <a:ahLst/>
              <a:cxnLst/>
              <a:rect l="l" t="t" r="r" b="b"/>
              <a:pathLst>
                <a:path w="180340" h="354329">
                  <a:moveTo>
                    <a:pt x="0" y="353992"/>
                  </a:moveTo>
                  <a:lnTo>
                    <a:pt x="17985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291726" y="4076751"/>
              <a:ext cx="287020" cy="297815"/>
            </a:xfrm>
            <a:custGeom>
              <a:avLst/>
              <a:gdLst/>
              <a:ahLst/>
              <a:cxnLst/>
              <a:rect l="l" t="t" r="r" b="b"/>
              <a:pathLst>
                <a:path w="287020" h="297814">
                  <a:moveTo>
                    <a:pt x="286728" y="29758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287695" y="3904316"/>
              <a:ext cx="435609" cy="102870"/>
            </a:xfrm>
            <a:custGeom>
              <a:avLst/>
              <a:gdLst/>
              <a:ahLst/>
              <a:cxnLst/>
              <a:rect l="l" t="t" r="r" b="b"/>
              <a:pathLst>
                <a:path w="435609" h="102870">
                  <a:moveTo>
                    <a:pt x="435522" y="0"/>
                  </a:moveTo>
                  <a:lnTo>
                    <a:pt x="0" y="102566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287696" y="3904316"/>
              <a:ext cx="435609" cy="102870"/>
            </a:xfrm>
            <a:custGeom>
              <a:avLst/>
              <a:gdLst/>
              <a:ahLst/>
              <a:cxnLst/>
              <a:rect l="l" t="t" r="r" b="b"/>
              <a:pathLst>
                <a:path w="435609" h="102870">
                  <a:moveTo>
                    <a:pt x="435522" y="0"/>
                  </a:moveTo>
                  <a:lnTo>
                    <a:pt x="0" y="10256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705549" y="3677248"/>
              <a:ext cx="222885" cy="709295"/>
            </a:xfrm>
            <a:custGeom>
              <a:avLst/>
              <a:gdLst/>
              <a:ahLst/>
              <a:cxnLst/>
              <a:rect l="l" t="t" r="r" b="b"/>
              <a:pathLst>
                <a:path w="222884" h="709295">
                  <a:moveTo>
                    <a:pt x="222664" y="0"/>
                  </a:moveTo>
                  <a:lnTo>
                    <a:pt x="0" y="709079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705549" y="3677248"/>
              <a:ext cx="222885" cy="709295"/>
            </a:xfrm>
            <a:custGeom>
              <a:avLst/>
              <a:gdLst/>
              <a:ahLst/>
              <a:cxnLst/>
              <a:rect l="l" t="t" r="r" b="b"/>
              <a:pathLst>
                <a:path w="222884" h="709295">
                  <a:moveTo>
                    <a:pt x="0" y="709079"/>
                  </a:moveTo>
                  <a:lnTo>
                    <a:pt x="2226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66431" y="3867911"/>
              <a:ext cx="283464" cy="28346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14320" y="3889355"/>
              <a:ext cx="189042" cy="18904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8625396" y="3466336"/>
              <a:ext cx="182880" cy="340360"/>
            </a:xfrm>
            <a:custGeom>
              <a:avLst/>
              <a:gdLst/>
              <a:ahLst/>
              <a:cxnLst/>
              <a:rect l="l" t="t" r="r" b="b"/>
              <a:pathLst>
                <a:path w="182879" h="340360">
                  <a:moveTo>
                    <a:pt x="0" y="0"/>
                  </a:moveTo>
                  <a:lnTo>
                    <a:pt x="182553" y="34029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625396" y="3466336"/>
              <a:ext cx="182880" cy="340360"/>
            </a:xfrm>
            <a:custGeom>
              <a:avLst/>
              <a:gdLst/>
              <a:ahLst/>
              <a:cxnLst/>
              <a:rect l="l" t="t" r="r" b="b"/>
              <a:pathLst>
                <a:path w="182879" h="340360">
                  <a:moveTo>
                    <a:pt x="0" y="0"/>
                  </a:moveTo>
                  <a:lnTo>
                    <a:pt x="182553" y="340291"/>
                  </a:lnTo>
                </a:path>
              </a:pathLst>
            </a:custGeom>
            <a:ln w="28575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74607" y="3782567"/>
              <a:ext cx="280416" cy="2804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20042" y="3803452"/>
              <a:ext cx="188770" cy="18877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81543" y="3468623"/>
              <a:ext cx="280416" cy="28346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27349" y="3491653"/>
              <a:ext cx="188770" cy="18877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31607" y="4355591"/>
              <a:ext cx="280416" cy="2804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76882" y="4376562"/>
              <a:ext cx="189275" cy="18927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06967" y="4319015"/>
              <a:ext cx="280416" cy="2804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53144" y="4339864"/>
              <a:ext cx="188770" cy="18877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65007" y="3931919"/>
              <a:ext cx="280416" cy="28041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10850" y="3952161"/>
              <a:ext cx="189042" cy="18904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15527" y="3288791"/>
              <a:ext cx="280416" cy="28346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61935" y="3312036"/>
              <a:ext cx="188770" cy="188770"/>
            </a:xfrm>
            <a:prstGeom prst="rect">
              <a:avLst/>
            </a:prstGeom>
          </p:spPr>
        </p:pic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1D83548A-F129-46B8-817C-57328D0EDE1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967731" y="4619844"/>
            <a:ext cx="1212179" cy="8362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BE36B77-503A-4751-B789-CDBC5DE08CA0}"/>
                  </a:ext>
                </a:extLst>
              </p14:cNvPr>
              <p14:cNvContentPartPr/>
              <p14:nvPr/>
            </p14:nvContentPartPr>
            <p14:xfrm>
              <a:off x="9635760" y="3042720"/>
              <a:ext cx="360" cy="6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BE36B77-503A-4751-B789-CDBC5DE08CA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626400" y="3033360"/>
                <a:ext cx="19080" cy="25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7" y="347471"/>
            <a:ext cx="7071359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252365"/>
            <a:ext cx="7831455" cy="347091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Methodology:</a:t>
            </a:r>
            <a:endParaRPr sz="3200">
              <a:latin typeface="Calibri"/>
              <a:cs typeface="Calibri"/>
            </a:endParaRPr>
          </a:p>
          <a:p>
            <a:pPr marL="625475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each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pair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nodes </a:t>
            </a:r>
            <a:r>
              <a:rPr sz="2800" i="1" spc="-5" dirty="0">
                <a:solidFill>
                  <a:srgbClr val="008000"/>
                </a:solidFill>
                <a:latin typeface="Calibri"/>
                <a:cs typeface="Calibri"/>
              </a:rPr>
              <a:t>(x,y)</a:t>
            </a:r>
            <a:r>
              <a:rPr sz="2800" i="1" spc="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compute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score </a:t>
            </a:r>
            <a:r>
              <a:rPr sz="2800" i="1" spc="-5" dirty="0">
                <a:solidFill>
                  <a:srgbClr val="008000"/>
                </a:solidFill>
                <a:latin typeface="Calibri"/>
                <a:cs typeface="Calibri"/>
              </a:rPr>
              <a:t>c(x,y)</a:t>
            </a:r>
            <a:endParaRPr sz="2800">
              <a:latin typeface="Calibri"/>
              <a:cs typeface="Calibri"/>
            </a:endParaRPr>
          </a:p>
          <a:p>
            <a:pPr marL="890269" marR="5080" lvl="2" indent="-228600">
              <a:lnSpc>
                <a:spcPct val="100800"/>
              </a:lnSpc>
              <a:spcBef>
                <a:spcPts val="62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15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example,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008000"/>
                </a:solidFill>
                <a:latin typeface="Calibri"/>
                <a:cs typeface="Calibri"/>
              </a:rPr>
              <a:t>c(x,y)</a:t>
            </a:r>
            <a:r>
              <a:rPr sz="2400" i="1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could</a:t>
            </a:r>
            <a:r>
              <a:rPr sz="2400" dirty="0">
                <a:latin typeface="Calibri"/>
                <a:cs typeface="Calibri"/>
              </a:rPr>
              <a:t> be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#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common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neighbors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i="1" dirty="0">
                <a:solidFill>
                  <a:srgbClr val="008000"/>
                </a:solidFill>
                <a:latin typeface="Calibri"/>
                <a:cs typeface="Calibri"/>
              </a:rPr>
              <a:t>x</a:t>
            </a:r>
            <a:r>
              <a:rPr sz="2400" i="1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008000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  <a:p>
            <a:pPr marL="625475" lvl="1" indent="-274955">
              <a:spcBef>
                <a:spcPts val="60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latin typeface="Calibri"/>
                <a:cs typeface="Calibri"/>
              </a:rPr>
              <a:t>Sort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pairs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008000"/>
                </a:solidFill>
                <a:latin typeface="Calibri"/>
                <a:cs typeface="Calibri"/>
              </a:rPr>
              <a:t>(x,y)</a:t>
            </a:r>
            <a:r>
              <a:rPr sz="2800" i="1" spc="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by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decreasing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score </a:t>
            </a:r>
            <a:r>
              <a:rPr sz="2800" i="1" spc="-5" dirty="0">
                <a:solidFill>
                  <a:srgbClr val="008000"/>
                </a:solidFill>
                <a:latin typeface="Calibri"/>
                <a:cs typeface="Calibri"/>
              </a:rPr>
              <a:t>c(x,y)</a:t>
            </a:r>
            <a:endParaRPr sz="2800">
              <a:latin typeface="Calibri"/>
              <a:cs typeface="Calibri"/>
            </a:endParaRPr>
          </a:p>
          <a:p>
            <a:pPr marL="625475" lvl="1" indent="-274955">
              <a:spcBef>
                <a:spcPts val="7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10" dirty="0">
                <a:solidFill>
                  <a:srgbClr val="D60093"/>
                </a:solidFill>
                <a:latin typeface="Calibri"/>
                <a:cs typeface="Calibri"/>
              </a:rPr>
              <a:t>Predict</a:t>
            </a:r>
            <a:r>
              <a:rPr sz="2800" b="1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D60093"/>
                </a:solidFill>
                <a:latin typeface="Calibri"/>
                <a:cs typeface="Calibri"/>
              </a:rPr>
              <a:t>top</a:t>
            </a:r>
            <a:r>
              <a:rPr sz="2800" b="1" spc="-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latin typeface="Times New Roman"/>
                <a:cs typeface="Times New Roman"/>
              </a:rPr>
              <a:t>n </a:t>
            </a:r>
            <a:r>
              <a:rPr sz="2800" b="1" spc="-10" dirty="0">
                <a:latin typeface="Calibri"/>
                <a:cs typeface="Calibri"/>
              </a:rPr>
              <a:t>pairs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as</a:t>
            </a:r>
            <a:r>
              <a:rPr sz="2800" b="1" spc="-5" dirty="0">
                <a:latin typeface="Calibri"/>
                <a:cs typeface="Calibri"/>
              </a:rPr>
              <a:t> new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links</a:t>
            </a:r>
            <a:endParaRPr sz="2800">
              <a:latin typeface="Calibri"/>
              <a:cs typeface="Calibri"/>
            </a:endParaRPr>
          </a:p>
          <a:p>
            <a:pPr marL="625475" lvl="1" indent="-274955">
              <a:spcBef>
                <a:spcPts val="65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See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which of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these</a:t>
            </a:r>
            <a:r>
              <a:rPr sz="2800" b="1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links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 actually</a:t>
            </a:r>
            <a:endParaRPr sz="28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2742129" y="4716553"/>
                <a:ext cx="3685717" cy="44371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spcBef>
                    <a:spcPts val="100"/>
                  </a:spcBef>
                  <a:tabLst>
                    <a:tab pos="2172335" algn="l"/>
                  </a:tabLst>
                </a:pPr>
                <a:r>
                  <a:rPr sz="2800" b="1" spc="5" dirty="0">
                    <a:solidFill>
                      <a:srgbClr val="0000FF"/>
                    </a:solidFill>
                    <a:latin typeface="Calibri"/>
                    <a:cs typeface="Calibri"/>
                  </a:rPr>
                  <a:t>a</a:t>
                </a:r>
                <a:r>
                  <a:rPr sz="2800" b="1" spc="-5" dirty="0">
                    <a:solidFill>
                      <a:srgbClr val="0000FF"/>
                    </a:solidFill>
                    <a:latin typeface="Calibri"/>
                    <a:cs typeface="Calibri"/>
                  </a:rPr>
                  <a:t>pp</a:t>
                </a:r>
                <a:r>
                  <a:rPr sz="2800" b="1" dirty="0">
                    <a:solidFill>
                      <a:srgbClr val="0000FF"/>
                    </a:solidFill>
                    <a:latin typeface="Calibri"/>
                    <a:cs typeface="Calibri"/>
                  </a:rPr>
                  <a:t>ear</a:t>
                </a:r>
                <a:r>
                  <a:rPr sz="2800" b="1" spc="5" dirty="0">
                    <a:solidFill>
                      <a:srgbClr val="0000FF"/>
                    </a:solidFill>
                    <a:latin typeface="Calibri"/>
                    <a:cs typeface="Calibri"/>
                  </a:rPr>
                  <a:t> </a:t>
                </a:r>
                <a:r>
                  <a:rPr sz="2800" b="1" spc="-5" dirty="0">
                    <a:solidFill>
                      <a:srgbClr val="0000FF"/>
                    </a:solidFill>
                    <a:latin typeface="Calibri"/>
                    <a:cs typeface="Calibri"/>
                  </a:rPr>
                  <a:t>i</a:t>
                </a:r>
                <a:r>
                  <a:rPr sz="2800" b="1" dirty="0">
                    <a:solidFill>
                      <a:srgbClr val="0000FF"/>
                    </a:solidFill>
                    <a:latin typeface="Calibri"/>
                    <a:cs typeface="Calibri"/>
                  </a:rPr>
                  <a:t>n </a:t>
                </a:r>
                <a:r>
                  <a:rPr sz="2800" spc="120" dirty="0">
                    <a:latin typeface="Cambria Math"/>
                    <a:cs typeface="Cambria Math"/>
                  </a:rPr>
                  <a:t>𝐺</a:t>
                </a:r>
                <a:r>
                  <a:rPr lang="en-US" sz="2800" spc="-5" dirty="0">
                    <a:latin typeface="Cambria Math"/>
                    <a:cs typeface="Cambria Math"/>
                  </a:rPr>
                  <a:t> [</a:t>
                </a:r>
                <a:r>
                  <a:rPr lang="en-US" sz="2800" spc="-90" dirty="0">
                    <a:latin typeface="Cambria Math"/>
                    <a:cs typeface="Cambria Math"/>
                  </a:rPr>
                  <a:t>𝑡</a:t>
                </a:r>
                <a:r>
                  <a:rPr lang="en-US" sz="3200" spc="-7" baseline="-15432" dirty="0">
                    <a:latin typeface="Cambria Math"/>
                    <a:cs typeface="Cambria Math"/>
                  </a:rPr>
                  <a:t>1</a:t>
                </a:r>
                <a:r>
                  <a:rPr lang="en-US" sz="2800" dirty="0">
                    <a:latin typeface="Cambria Math"/>
                    <a:cs typeface="Cambria Math"/>
                  </a:rPr>
                  <a:t>,</a:t>
                </a:r>
                <a:r>
                  <a:rPr lang="en-US" sz="2800" spc="-135" dirty="0">
                    <a:latin typeface="Cambria Math"/>
                    <a:cs typeface="Cambria Math"/>
                  </a:rPr>
                  <a:t> </a:t>
                </a:r>
                <a:r>
                  <a:rPr lang="en-US" sz="2800" spc="-90" dirty="0">
                    <a:latin typeface="Cambria Math"/>
                    <a:cs typeface="Cambria Math"/>
                  </a:rPr>
                  <a:t>𝑡</a:t>
                </a:r>
                <a:r>
                  <a:rPr lang="en-US" sz="3200" spc="-7" baseline="-15432" dirty="0">
                    <a:latin typeface="Cambria Math"/>
                    <a:cs typeface="Cambria Math"/>
                  </a:rPr>
                  <a:t>1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Cambria Math"/>
                      </a:rPr>
                      <m:t>′</m:t>
                    </m:r>
                  </m:oMath>
                </a14:m>
                <a:r>
                  <a:rPr lang="en-US" sz="2800" dirty="0">
                    <a:latin typeface="Cambria Math"/>
                    <a:cs typeface="Cambria Math"/>
                  </a:rPr>
                  <a:t>]</a:t>
                </a:r>
                <a:endParaRPr sz="2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129" y="4716553"/>
                <a:ext cx="3685717" cy="443711"/>
              </a:xfrm>
              <a:prstGeom prst="rect">
                <a:avLst/>
              </a:prstGeom>
              <a:blipFill>
                <a:blip r:embed="rId5"/>
                <a:stretch>
                  <a:fillRect l="-4967" t="-24658" b="-47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object 6"/>
          <p:cNvGrpSpPr/>
          <p:nvPr/>
        </p:nvGrpSpPr>
        <p:grpSpPr>
          <a:xfrm>
            <a:off x="8525256" y="3986784"/>
            <a:ext cx="1689100" cy="1880870"/>
            <a:chOff x="7001256" y="3986784"/>
            <a:chExt cx="1689100" cy="1880870"/>
          </a:xfrm>
        </p:grpSpPr>
        <p:sp>
          <p:nvSpPr>
            <p:cNvPr id="7" name="object 7"/>
            <p:cNvSpPr/>
            <p:nvPr/>
          </p:nvSpPr>
          <p:spPr>
            <a:xfrm>
              <a:off x="7693319" y="4869804"/>
              <a:ext cx="207010" cy="323215"/>
            </a:xfrm>
            <a:custGeom>
              <a:avLst/>
              <a:gdLst/>
              <a:ahLst/>
              <a:cxnLst/>
              <a:rect l="l" t="t" r="r" b="b"/>
              <a:pathLst>
                <a:path w="207009" h="323214">
                  <a:moveTo>
                    <a:pt x="0" y="0"/>
                  </a:moveTo>
                  <a:lnTo>
                    <a:pt x="206998" y="323115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93319" y="4869804"/>
              <a:ext cx="207010" cy="323215"/>
            </a:xfrm>
            <a:custGeom>
              <a:avLst/>
              <a:gdLst/>
              <a:ahLst/>
              <a:cxnLst/>
              <a:rect l="l" t="t" r="r" b="b"/>
              <a:pathLst>
                <a:path w="207009" h="323214">
                  <a:moveTo>
                    <a:pt x="0" y="0"/>
                  </a:moveTo>
                  <a:lnTo>
                    <a:pt x="206997" y="323114"/>
                  </a:lnTo>
                </a:path>
              </a:pathLst>
            </a:custGeom>
            <a:ln w="28575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47693" y="4641460"/>
              <a:ext cx="452755" cy="167005"/>
            </a:xfrm>
            <a:custGeom>
              <a:avLst/>
              <a:gdLst/>
              <a:ahLst/>
              <a:cxnLst/>
              <a:rect l="l" t="t" r="r" b="b"/>
              <a:pathLst>
                <a:path w="452754" h="167004">
                  <a:moveTo>
                    <a:pt x="452164" y="0"/>
                  </a:moveTo>
                  <a:lnTo>
                    <a:pt x="0" y="166659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47693" y="4641460"/>
              <a:ext cx="452755" cy="167005"/>
            </a:xfrm>
            <a:custGeom>
              <a:avLst/>
              <a:gdLst/>
              <a:ahLst/>
              <a:cxnLst/>
              <a:rect l="l" t="t" r="r" b="b"/>
              <a:pathLst>
                <a:path w="452754" h="167004">
                  <a:moveTo>
                    <a:pt x="452165" y="0"/>
                  </a:moveTo>
                  <a:lnTo>
                    <a:pt x="0" y="166660"/>
                  </a:lnTo>
                </a:path>
              </a:pathLst>
            </a:custGeom>
            <a:ln w="28575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29944" y="5242504"/>
              <a:ext cx="624205" cy="3175"/>
            </a:xfrm>
            <a:custGeom>
              <a:avLst/>
              <a:gdLst/>
              <a:ahLst/>
              <a:cxnLst/>
              <a:rect l="l" t="t" r="r" b="b"/>
              <a:pathLst>
                <a:path w="624204" h="3175">
                  <a:moveTo>
                    <a:pt x="0" y="0"/>
                  </a:moveTo>
                  <a:lnTo>
                    <a:pt x="623820" y="267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29944" y="5242504"/>
              <a:ext cx="624205" cy="3175"/>
            </a:xfrm>
            <a:custGeom>
              <a:avLst/>
              <a:gdLst/>
              <a:ahLst/>
              <a:cxnLst/>
              <a:rect l="l" t="t" r="r" b="b"/>
              <a:pathLst>
                <a:path w="624204" h="3175">
                  <a:moveTo>
                    <a:pt x="0" y="0"/>
                  </a:moveTo>
                  <a:lnTo>
                    <a:pt x="623820" y="2672"/>
                  </a:lnTo>
                </a:path>
              </a:pathLst>
            </a:custGeom>
            <a:ln w="28575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716398" y="4427747"/>
              <a:ext cx="215265" cy="318135"/>
            </a:xfrm>
            <a:custGeom>
              <a:avLst/>
              <a:gdLst/>
              <a:ahLst/>
              <a:cxnLst/>
              <a:rect l="l" t="t" r="r" b="b"/>
              <a:pathLst>
                <a:path w="215265" h="318135">
                  <a:moveTo>
                    <a:pt x="215106" y="0"/>
                  </a:moveTo>
                  <a:lnTo>
                    <a:pt x="0" y="317774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16398" y="4427747"/>
              <a:ext cx="215265" cy="318135"/>
            </a:xfrm>
            <a:custGeom>
              <a:avLst/>
              <a:gdLst/>
              <a:ahLst/>
              <a:cxnLst/>
              <a:rect l="l" t="t" r="r" b="b"/>
              <a:pathLst>
                <a:path w="215265" h="318135">
                  <a:moveTo>
                    <a:pt x="215105" y="0"/>
                  </a:moveTo>
                  <a:lnTo>
                    <a:pt x="0" y="31777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77103" y="4163076"/>
              <a:ext cx="445770" cy="135890"/>
            </a:xfrm>
            <a:custGeom>
              <a:avLst/>
              <a:gdLst/>
              <a:ahLst/>
              <a:cxnLst/>
              <a:rect l="l" t="t" r="r" b="b"/>
              <a:pathLst>
                <a:path w="445770" h="135889">
                  <a:moveTo>
                    <a:pt x="0" y="0"/>
                  </a:moveTo>
                  <a:lnTo>
                    <a:pt x="445239" y="135679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77103" y="4163076"/>
              <a:ext cx="445770" cy="135890"/>
            </a:xfrm>
            <a:custGeom>
              <a:avLst/>
              <a:gdLst/>
              <a:ahLst/>
              <a:cxnLst/>
              <a:rect l="l" t="t" r="r" b="b"/>
              <a:pathLst>
                <a:path w="445770" h="135889">
                  <a:moveTo>
                    <a:pt x="445239" y="135679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14505" y="4194372"/>
              <a:ext cx="235585" cy="529590"/>
            </a:xfrm>
            <a:custGeom>
              <a:avLst/>
              <a:gdLst/>
              <a:ahLst/>
              <a:cxnLst/>
              <a:rect l="l" t="t" r="r" b="b"/>
              <a:pathLst>
                <a:path w="235584" h="529589">
                  <a:moveTo>
                    <a:pt x="0" y="0"/>
                  </a:moveTo>
                  <a:lnTo>
                    <a:pt x="235499" y="529015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14505" y="4194372"/>
              <a:ext cx="235585" cy="529590"/>
            </a:xfrm>
            <a:custGeom>
              <a:avLst/>
              <a:gdLst/>
              <a:ahLst/>
              <a:cxnLst/>
              <a:rect l="l" t="t" r="r" b="b"/>
              <a:pathLst>
                <a:path w="235584" h="529589">
                  <a:moveTo>
                    <a:pt x="0" y="0"/>
                  </a:moveTo>
                  <a:lnTo>
                    <a:pt x="235500" y="52901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25913" y="4836426"/>
              <a:ext cx="345440" cy="336550"/>
            </a:xfrm>
            <a:custGeom>
              <a:avLst/>
              <a:gdLst/>
              <a:ahLst/>
              <a:cxnLst/>
              <a:rect l="l" t="t" r="r" b="b"/>
              <a:pathLst>
                <a:path w="345440" h="336550">
                  <a:moveTo>
                    <a:pt x="345283" y="0"/>
                  </a:moveTo>
                  <a:lnTo>
                    <a:pt x="0" y="33620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25912" y="4836426"/>
              <a:ext cx="345440" cy="336550"/>
            </a:xfrm>
            <a:custGeom>
              <a:avLst/>
              <a:gdLst/>
              <a:ahLst/>
              <a:cxnLst/>
              <a:rect l="l" t="t" r="r" b="b"/>
              <a:pathLst>
                <a:path w="345440" h="336550">
                  <a:moveTo>
                    <a:pt x="345283" y="0"/>
                  </a:moveTo>
                  <a:lnTo>
                    <a:pt x="0" y="33620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78479" y="5283343"/>
              <a:ext cx="192405" cy="332740"/>
            </a:xfrm>
            <a:custGeom>
              <a:avLst/>
              <a:gdLst/>
              <a:ahLst/>
              <a:cxnLst/>
              <a:rect l="l" t="t" r="r" b="b"/>
              <a:pathLst>
                <a:path w="192404" h="332739">
                  <a:moveTo>
                    <a:pt x="0" y="0"/>
                  </a:moveTo>
                  <a:lnTo>
                    <a:pt x="191837" y="33234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178480" y="5283343"/>
              <a:ext cx="192405" cy="332740"/>
            </a:xfrm>
            <a:custGeom>
              <a:avLst/>
              <a:gdLst/>
              <a:ahLst/>
              <a:cxnLst/>
              <a:rect l="l" t="t" r="r" b="b"/>
              <a:pathLst>
                <a:path w="192404" h="332739">
                  <a:moveTo>
                    <a:pt x="191836" y="33234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51648" y="4242816"/>
              <a:ext cx="280416" cy="28346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7032" y="4264286"/>
              <a:ext cx="188770" cy="18877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66432" y="3986784"/>
              <a:ext cx="283464" cy="28346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13641" y="4008777"/>
              <a:ext cx="188770" cy="18877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491141" y="5669288"/>
              <a:ext cx="800100" cy="64769"/>
            </a:xfrm>
            <a:custGeom>
              <a:avLst/>
              <a:gdLst/>
              <a:ahLst/>
              <a:cxnLst/>
              <a:rect l="l" t="t" r="r" b="b"/>
              <a:pathLst>
                <a:path w="800100" h="64770">
                  <a:moveTo>
                    <a:pt x="799927" y="0"/>
                  </a:moveTo>
                  <a:lnTo>
                    <a:pt x="0" y="6450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91141" y="5669288"/>
              <a:ext cx="800100" cy="64769"/>
            </a:xfrm>
            <a:custGeom>
              <a:avLst/>
              <a:gdLst/>
              <a:ahLst/>
              <a:cxnLst/>
              <a:rect l="l" t="t" r="r" b="b"/>
              <a:pathLst>
                <a:path w="800100" h="64770">
                  <a:moveTo>
                    <a:pt x="799927" y="0"/>
                  </a:moveTo>
                  <a:lnTo>
                    <a:pt x="0" y="64501"/>
                  </a:lnTo>
                </a:path>
              </a:pathLst>
            </a:custGeom>
            <a:ln w="28575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90343" y="5343923"/>
              <a:ext cx="360680" cy="320040"/>
            </a:xfrm>
            <a:custGeom>
              <a:avLst/>
              <a:gdLst/>
              <a:ahLst/>
              <a:cxnLst/>
              <a:rect l="l" t="t" r="r" b="b"/>
              <a:pathLst>
                <a:path w="360679" h="320039">
                  <a:moveTo>
                    <a:pt x="360459" y="0"/>
                  </a:moveTo>
                  <a:lnTo>
                    <a:pt x="0" y="319884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90343" y="5343923"/>
              <a:ext cx="360680" cy="320040"/>
            </a:xfrm>
            <a:custGeom>
              <a:avLst/>
              <a:gdLst/>
              <a:ahLst/>
              <a:cxnLst/>
              <a:rect l="l" t="t" r="r" b="b"/>
              <a:pathLst>
                <a:path w="360679" h="320039">
                  <a:moveTo>
                    <a:pt x="0" y="319884"/>
                  </a:moveTo>
                  <a:lnTo>
                    <a:pt x="36045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026474" y="5305312"/>
              <a:ext cx="287020" cy="297815"/>
            </a:xfrm>
            <a:custGeom>
              <a:avLst/>
              <a:gdLst/>
              <a:ahLst/>
              <a:cxnLst/>
              <a:rect l="l" t="t" r="r" b="b"/>
              <a:pathLst>
                <a:path w="287020" h="297814">
                  <a:moveTo>
                    <a:pt x="0" y="0"/>
                  </a:moveTo>
                  <a:lnTo>
                    <a:pt x="286727" y="29758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375800" y="5217608"/>
              <a:ext cx="180340" cy="354330"/>
            </a:xfrm>
            <a:custGeom>
              <a:avLst/>
              <a:gdLst/>
              <a:ahLst/>
              <a:cxnLst/>
              <a:rect l="l" t="t" r="r" b="b"/>
              <a:pathLst>
                <a:path w="180340" h="354329">
                  <a:moveTo>
                    <a:pt x="179852" y="0"/>
                  </a:moveTo>
                  <a:lnTo>
                    <a:pt x="0" y="35399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75800" y="5217608"/>
              <a:ext cx="180340" cy="354330"/>
            </a:xfrm>
            <a:custGeom>
              <a:avLst/>
              <a:gdLst/>
              <a:ahLst/>
              <a:cxnLst/>
              <a:rect l="l" t="t" r="r" b="b"/>
              <a:pathLst>
                <a:path w="180340" h="354329">
                  <a:moveTo>
                    <a:pt x="0" y="353992"/>
                  </a:moveTo>
                  <a:lnTo>
                    <a:pt x="17985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026473" y="5305311"/>
              <a:ext cx="287020" cy="297815"/>
            </a:xfrm>
            <a:custGeom>
              <a:avLst/>
              <a:gdLst/>
              <a:ahLst/>
              <a:cxnLst/>
              <a:rect l="l" t="t" r="r" b="b"/>
              <a:pathLst>
                <a:path w="287020" h="297814">
                  <a:moveTo>
                    <a:pt x="286728" y="29758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022443" y="5132875"/>
              <a:ext cx="435609" cy="102870"/>
            </a:xfrm>
            <a:custGeom>
              <a:avLst/>
              <a:gdLst/>
              <a:ahLst/>
              <a:cxnLst/>
              <a:rect l="l" t="t" r="r" b="b"/>
              <a:pathLst>
                <a:path w="435609" h="102870">
                  <a:moveTo>
                    <a:pt x="435522" y="0"/>
                  </a:moveTo>
                  <a:lnTo>
                    <a:pt x="0" y="10256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022443" y="5132875"/>
              <a:ext cx="435609" cy="102870"/>
            </a:xfrm>
            <a:custGeom>
              <a:avLst/>
              <a:gdLst/>
              <a:ahLst/>
              <a:cxnLst/>
              <a:rect l="l" t="t" r="r" b="b"/>
              <a:pathLst>
                <a:path w="435609" h="102870">
                  <a:moveTo>
                    <a:pt x="435522" y="0"/>
                  </a:moveTo>
                  <a:lnTo>
                    <a:pt x="0" y="10256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40296" y="4905808"/>
              <a:ext cx="222885" cy="709295"/>
            </a:xfrm>
            <a:custGeom>
              <a:avLst/>
              <a:gdLst/>
              <a:ahLst/>
              <a:cxnLst/>
              <a:rect l="l" t="t" r="r" b="b"/>
              <a:pathLst>
                <a:path w="222884" h="709295">
                  <a:moveTo>
                    <a:pt x="222664" y="0"/>
                  </a:moveTo>
                  <a:lnTo>
                    <a:pt x="0" y="70907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440296" y="4905808"/>
              <a:ext cx="222885" cy="709295"/>
            </a:xfrm>
            <a:custGeom>
              <a:avLst/>
              <a:gdLst/>
              <a:ahLst/>
              <a:cxnLst/>
              <a:rect l="l" t="t" r="r" b="b"/>
              <a:pathLst>
                <a:path w="222884" h="709295">
                  <a:moveTo>
                    <a:pt x="0" y="709079"/>
                  </a:moveTo>
                  <a:lnTo>
                    <a:pt x="22266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01256" y="5096256"/>
              <a:ext cx="283464" cy="28346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49067" y="5117913"/>
              <a:ext cx="189042" cy="18904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360143" y="4694896"/>
              <a:ext cx="182880" cy="340360"/>
            </a:xfrm>
            <a:custGeom>
              <a:avLst/>
              <a:gdLst/>
              <a:ahLst/>
              <a:cxnLst/>
              <a:rect l="l" t="t" r="r" b="b"/>
              <a:pathLst>
                <a:path w="182879" h="340360">
                  <a:moveTo>
                    <a:pt x="0" y="0"/>
                  </a:moveTo>
                  <a:lnTo>
                    <a:pt x="182553" y="34029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360143" y="4694896"/>
              <a:ext cx="182880" cy="340360"/>
            </a:xfrm>
            <a:custGeom>
              <a:avLst/>
              <a:gdLst/>
              <a:ahLst/>
              <a:cxnLst/>
              <a:rect l="l" t="t" r="r" b="b"/>
              <a:pathLst>
                <a:path w="182879" h="340360">
                  <a:moveTo>
                    <a:pt x="0" y="0"/>
                  </a:moveTo>
                  <a:lnTo>
                    <a:pt x="182553" y="340291"/>
                  </a:lnTo>
                </a:path>
              </a:pathLst>
            </a:custGeom>
            <a:ln w="28575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09432" y="5010912"/>
              <a:ext cx="280416" cy="2804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54790" y="5032012"/>
              <a:ext cx="188770" cy="18877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16368" y="4696968"/>
              <a:ext cx="280416" cy="28346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62098" y="4720212"/>
              <a:ext cx="188770" cy="18877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66432" y="5583936"/>
              <a:ext cx="280416" cy="28346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1630" y="5605122"/>
              <a:ext cx="189275" cy="1892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41792" y="5547360"/>
              <a:ext cx="280416" cy="2804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87893" y="5568424"/>
              <a:ext cx="188770" cy="18877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99832" y="5160264"/>
              <a:ext cx="280416" cy="28041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45597" y="5180723"/>
              <a:ext cx="189042" cy="18904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50352" y="4520184"/>
              <a:ext cx="280416" cy="28041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96682" y="4540597"/>
              <a:ext cx="188770" cy="188770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9432215" y="457454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 rot="3300000">
            <a:off x="9815479" y="4740129"/>
            <a:ext cx="27509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b="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7988" y="2338627"/>
            <a:ext cx="6492775" cy="438576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49109" y="4931155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28763" y="5376482"/>
            <a:ext cx="20383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00879" y="5608130"/>
            <a:ext cx="1905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45148" y="6114098"/>
            <a:ext cx="1905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73860" y="6723724"/>
            <a:ext cx="13462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>
              <a:lnSpc>
                <a:spcPts val="950"/>
              </a:lnSpc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orbel"/>
                <a:cs typeface="Corbel"/>
              </a:rPr>
              <a:pPr marL="44450">
                <a:lnSpc>
                  <a:spcPts val="950"/>
                </a:lnSpc>
              </a:pPr>
              <a:t>3</a:t>
            </a:fld>
            <a:endParaRPr sz="900">
              <a:latin typeface="Corbel"/>
              <a:cs typeface="Corbe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98448" y="4876292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00508" y="4260595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21077" y="3340101"/>
            <a:ext cx="2068830" cy="92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>
              <a:spcBef>
                <a:spcPts val="100"/>
              </a:spcBef>
            </a:pPr>
            <a:r>
              <a:rPr sz="2400" dirty="0">
                <a:solidFill>
                  <a:srgbClr val="008000"/>
                </a:solidFill>
                <a:latin typeface="Arial"/>
                <a:cs typeface="Arial"/>
              </a:rPr>
              <a:t>Node</a:t>
            </a:r>
            <a:r>
              <a:rPr sz="2400" spc="-6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8000"/>
                </a:solidFill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  <a:p>
            <a:pPr marL="12700">
              <a:spcBef>
                <a:spcPts val="2065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23960" y="3980179"/>
            <a:ext cx="2058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CF5B1B"/>
                </a:solidFill>
                <a:latin typeface="Arial"/>
                <a:cs typeface="Arial"/>
              </a:rPr>
              <a:t>Graph</a:t>
            </a:r>
            <a:r>
              <a:rPr sz="2400" spc="-50" dirty="0">
                <a:solidFill>
                  <a:srgbClr val="CF5B1B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CF5B1B"/>
                </a:solidFill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53751" y="3812541"/>
            <a:ext cx="1771650" cy="9156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Link</a:t>
            </a:r>
            <a:r>
              <a:rPr sz="2400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  <a:p>
            <a:pPr marR="120014" algn="ctr">
              <a:spcBef>
                <a:spcPts val="1964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29946" y="3062568"/>
            <a:ext cx="99545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∈</a:t>
            </a:r>
            <a:r>
              <a:rPr sz="2400" spc="70" dirty="0">
                <a:latin typeface="Cambria Math"/>
                <a:cs typeface="Cambria Math"/>
              </a:rPr>
              <a:t> </a:t>
            </a:r>
            <a:r>
              <a:rPr sz="2400" spc="385" dirty="0">
                <a:latin typeface="Cambria Math"/>
                <a:cs typeface="Cambria Math"/>
              </a:rPr>
              <a:t>ℝ</a:t>
            </a:r>
            <a:r>
              <a:rPr lang="en-US" sz="2700" spc="577" baseline="26234" dirty="0">
                <a:latin typeface="Cambria Math"/>
                <a:cs typeface="Cambria Math"/>
              </a:rPr>
              <a:t>D</a:t>
            </a:r>
            <a:endParaRPr sz="2700" baseline="26234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6709" y="1272540"/>
            <a:ext cx="6764655" cy="9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spc="-5" dirty="0">
                <a:latin typeface="Calibri"/>
                <a:cs typeface="Calibri"/>
              </a:rPr>
              <a:t>Design</a:t>
            </a:r>
            <a:r>
              <a:rPr sz="3200" spc="-20" dirty="0">
                <a:latin typeface="Calibri"/>
                <a:cs typeface="Calibri"/>
              </a:rPr>
              <a:t> features </a:t>
            </a:r>
            <a:r>
              <a:rPr sz="3200" spc="-30" dirty="0">
                <a:latin typeface="Calibri"/>
                <a:cs typeface="Calibri"/>
              </a:rPr>
              <a:t>for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nodes/links/graphs</a:t>
            </a:r>
            <a:endParaRPr sz="3200" dirty="0">
              <a:latin typeface="Calibri"/>
              <a:cs typeface="Calibri"/>
            </a:endParaRPr>
          </a:p>
          <a:p>
            <a:pPr marL="358140" indent="-320040">
              <a:lnSpc>
                <a:spcPts val="381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spc="-10" dirty="0">
                <a:latin typeface="Calibri"/>
                <a:cs typeface="Calibri"/>
              </a:rPr>
              <a:t>Obtain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features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for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 </a:t>
            </a:r>
            <a:r>
              <a:rPr sz="3200" spc="-10" dirty="0">
                <a:latin typeface="Calibri"/>
                <a:cs typeface="Calibri"/>
              </a:rPr>
              <a:t>training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data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B9CAC510-E849-492F-BA9B-078D0CE82398}"/>
              </a:ext>
            </a:extLst>
          </p:cNvPr>
          <p:cNvSpPr txBox="1"/>
          <p:nvPr/>
        </p:nvSpPr>
        <p:spPr>
          <a:xfrm>
            <a:off x="5839609" y="2622716"/>
            <a:ext cx="99545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∈</a:t>
            </a:r>
            <a:r>
              <a:rPr sz="2400" spc="70" dirty="0">
                <a:latin typeface="Cambria Math"/>
                <a:cs typeface="Cambria Math"/>
              </a:rPr>
              <a:t> </a:t>
            </a:r>
            <a:r>
              <a:rPr sz="2400" spc="385" dirty="0">
                <a:latin typeface="Cambria Math"/>
                <a:cs typeface="Cambria Math"/>
              </a:rPr>
              <a:t>ℝ</a:t>
            </a:r>
            <a:r>
              <a:rPr lang="en-US" sz="2700" spc="577" baseline="26234" dirty="0">
                <a:latin typeface="Cambria Math"/>
                <a:cs typeface="Cambria Math"/>
              </a:rPr>
              <a:t>D</a:t>
            </a:r>
            <a:endParaRPr sz="2700" baseline="26234" dirty="0">
              <a:latin typeface="Cambria Math"/>
              <a:cs typeface="Cambria Math"/>
            </a:endParaRP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A4FD5FDF-3AD3-4DC5-B9C8-D9F44D73BB5E}"/>
              </a:ext>
            </a:extLst>
          </p:cNvPr>
          <p:cNvSpPr txBox="1"/>
          <p:nvPr/>
        </p:nvSpPr>
        <p:spPr>
          <a:xfrm>
            <a:off x="9055567" y="3231099"/>
            <a:ext cx="99545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∈</a:t>
            </a:r>
            <a:r>
              <a:rPr sz="2400" spc="70" dirty="0">
                <a:latin typeface="Cambria Math"/>
                <a:cs typeface="Cambria Math"/>
              </a:rPr>
              <a:t> </a:t>
            </a:r>
            <a:r>
              <a:rPr sz="2400" spc="385" dirty="0">
                <a:latin typeface="Cambria Math"/>
                <a:cs typeface="Cambria Math"/>
              </a:rPr>
              <a:t>ℝ</a:t>
            </a:r>
            <a:r>
              <a:rPr lang="en-US" sz="2700" spc="577" baseline="26234" dirty="0">
                <a:latin typeface="Cambria Math"/>
                <a:cs typeface="Cambria Math"/>
              </a:rPr>
              <a:t>D</a:t>
            </a:r>
            <a:endParaRPr sz="2700" baseline="26234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7" y="347472"/>
            <a:ext cx="7376159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348741"/>
            <a:ext cx="5177155" cy="149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10" dirty="0">
                <a:latin typeface="Calibri"/>
                <a:cs typeface="Calibri"/>
              </a:rPr>
              <a:t>Distance-based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feature</a:t>
            </a:r>
            <a:endParaRPr sz="3200" dirty="0">
              <a:latin typeface="Calibri"/>
              <a:cs typeface="Calibri"/>
            </a:endParaRPr>
          </a:p>
          <a:p>
            <a:pPr marL="332740" indent="-320040">
              <a:lnSpc>
                <a:spcPts val="381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10" dirty="0">
                <a:latin typeface="Calibri"/>
                <a:cs typeface="Calibri"/>
              </a:rPr>
              <a:t>Local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neighborhood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overlap</a:t>
            </a:r>
            <a:endParaRPr sz="3200" dirty="0">
              <a:latin typeface="Calibri"/>
              <a:cs typeface="Calibri"/>
            </a:endParaRPr>
          </a:p>
          <a:p>
            <a:pPr marL="332740" indent="-320040">
              <a:spcBef>
                <a:spcPts val="7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dirty="0">
                <a:latin typeface="Calibri"/>
                <a:cs typeface="Calibri"/>
              </a:rPr>
              <a:t>Global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neighborhood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overlap</a:t>
            </a:r>
            <a:endParaRPr sz="32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42554" y="3578500"/>
            <a:ext cx="4378960" cy="1988185"/>
            <a:chOff x="2118554" y="3578499"/>
            <a:chExt cx="4378960" cy="1988185"/>
          </a:xfrm>
        </p:grpSpPr>
        <p:sp>
          <p:nvSpPr>
            <p:cNvPr id="5" name="object 5"/>
            <p:cNvSpPr/>
            <p:nvPr/>
          </p:nvSpPr>
          <p:spPr>
            <a:xfrm>
              <a:off x="2132841" y="4216825"/>
              <a:ext cx="906144" cy="828040"/>
            </a:xfrm>
            <a:custGeom>
              <a:avLst/>
              <a:gdLst/>
              <a:ahLst/>
              <a:cxnLst/>
              <a:rect l="l" t="t" r="r" b="b"/>
              <a:pathLst>
                <a:path w="906144" h="828039">
                  <a:moveTo>
                    <a:pt x="0" y="0"/>
                  </a:moveTo>
                  <a:lnTo>
                    <a:pt x="905710" y="82756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95929" y="3651969"/>
              <a:ext cx="314325" cy="1557020"/>
            </a:xfrm>
            <a:custGeom>
              <a:avLst/>
              <a:gdLst/>
              <a:ahLst/>
              <a:cxnLst/>
              <a:rect l="l" t="t" r="r" b="b"/>
              <a:pathLst>
                <a:path w="314325" h="1557020">
                  <a:moveTo>
                    <a:pt x="0" y="1556998"/>
                  </a:moveTo>
                  <a:lnTo>
                    <a:pt x="3138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14816" y="4499564"/>
              <a:ext cx="649605" cy="635"/>
            </a:xfrm>
            <a:custGeom>
              <a:avLst/>
              <a:gdLst/>
              <a:ahLst/>
              <a:cxnLst/>
              <a:rect l="l" t="t" r="r" b="b"/>
              <a:pathLst>
                <a:path w="649604" h="635">
                  <a:moveTo>
                    <a:pt x="0" y="628"/>
                  </a:moveTo>
                  <a:lnTo>
                    <a:pt x="6495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09776" y="3592786"/>
              <a:ext cx="635000" cy="962025"/>
            </a:xfrm>
            <a:custGeom>
              <a:avLst/>
              <a:gdLst/>
              <a:ahLst/>
              <a:cxnLst/>
              <a:rect l="l" t="t" r="r" b="b"/>
              <a:pathLst>
                <a:path w="635000" h="962025">
                  <a:moveTo>
                    <a:pt x="634387" y="96195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96111" y="4719613"/>
              <a:ext cx="790575" cy="505459"/>
            </a:xfrm>
            <a:custGeom>
              <a:avLst/>
              <a:gdLst/>
              <a:ahLst/>
              <a:cxnLst/>
              <a:rect l="l" t="t" r="r" b="b"/>
              <a:pathLst>
                <a:path w="790575" h="505460">
                  <a:moveTo>
                    <a:pt x="0" y="505457"/>
                  </a:moveTo>
                  <a:lnTo>
                    <a:pt x="79054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73189" y="4975796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0" y="0"/>
                  </a:moveTo>
                  <a:lnTo>
                    <a:pt x="177850" y="4737"/>
                  </a:lnTo>
                  <a:lnTo>
                    <a:pt x="136039" y="18323"/>
                  </a:lnTo>
                  <a:lnTo>
                    <a:pt x="98204" y="39821"/>
                  </a:lnTo>
                  <a:lnTo>
                    <a:pt x="65239" y="68294"/>
                  </a:lnTo>
                  <a:lnTo>
                    <a:pt x="38040" y="102802"/>
                  </a:lnTo>
                  <a:lnTo>
                    <a:pt x="17504" y="142410"/>
                  </a:lnTo>
                  <a:lnTo>
                    <a:pt x="4525" y="186178"/>
                  </a:lnTo>
                  <a:lnTo>
                    <a:pt x="0" y="233170"/>
                  </a:lnTo>
                  <a:lnTo>
                    <a:pt x="4525" y="280162"/>
                  </a:lnTo>
                  <a:lnTo>
                    <a:pt x="17504" y="323931"/>
                  </a:lnTo>
                  <a:lnTo>
                    <a:pt x="38040" y="363539"/>
                  </a:lnTo>
                  <a:lnTo>
                    <a:pt x="65239" y="398048"/>
                  </a:lnTo>
                  <a:lnTo>
                    <a:pt x="98204" y="426520"/>
                  </a:lnTo>
                  <a:lnTo>
                    <a:pt x="136039" y="448018"/>
                  </a:lnTo>
                  <a:lnTo>
                    <a:pt x="177850" y="461605"/>
                  </a:lnTo>
                  <a:lnTo>
                    <a:pt x="222740" y="466342"/>
                  </a:lnTo>
                  <a:lnTo>
                    <a:pt x="267630" y="461605"/>
                  </a:lnTo>
                  <a:lnTo>
                    <a:pt x="309440" y="448018"/>
                  </a:lnTo>
                  <a:lnTo>
                    <a:pt x="347276" y="426520"/>
                  </a:lnTo>
                  <a:lnTo>
                    <a:pt x="380241" y="398048"/>
                  </a:lnTo>
                  <a:lnTo>
                    <a:pt x="407439" y="363539"/>
                  </a:lnTo>
                  <a:lnTo>
                    <a:pt x="427976" y="323931"/>
                  </a:lnTo>
                  <a:lnTo>
                    <a:pt x="440955" y="280162"/>
                  </a:lnTo>
                  <a:lnTo>
                    <a:pt x="445480" y="233170"/>
                  </a:lnTo>
                  <a:lnTo>
                    <a:pt x="440955" y="186178"/>
                  </a:lnTo>
                  <a:lnTo>
                    <a:pt x="427976" y="142410"/>
                  </a:lnTo>
                  <a:lnTo>
                    <a:pt x="407439" y="102802"/>
                  </a:lnTo>
                  <a:lnTo>
                    <a:pt x="380241" y="68294"/>
                  </a:lnTo>
                  <a:lnTo>
                    <a:pt x="347276" y="39821"/>
                  </a:lnTo>
                  <a:lnTo>
                    <a:pt x="309440" y="18323"/>
                  </a:lnTo>
                  <a:lnTo>
                    <a:pt x="267630" y="4737"/>
                  </a:lnTo>
                  <a:lnTo>
                    <a:pt x="2227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73189" y="4975796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87147" y="3909495"/>
              <a:ext cx="1395730" cy="583565"/>
            </a:xfrm>
            <a:custGeom>
              <a:avLst/>
              <a:gdLst/>
              <a:ahLst/>
              <a:cxnLst/>
              <a:rect l="l" t="t" r="r" b="b"/>
              <a:pathLst>
                <a:path w="1395729" h="583564">
                  <a:moveTo>
                    <a:pt x="0" y="583385"/>
                  </a:moveTo>
                  <a:lnTo>
                    <a:pt x="139571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87579" y="4499789"/>
              <a:ext cx="1120140" cy="479425"/>
            </a:xfrm>
            <a:custGeom>
              <a:avLst/>
              <a:gdLst/>
              <a:ahLst/>
              <a:cxnLst/>
              <a:rect l="l" t="t" r="r" b="b"/>
              <a:pathLst>
                <a:path w="1120139" h="479425">
                  <a:moveTo>
                    <a:pt x="0" y="0"/>
                  </a:moveTo>
                  <a:lnTo>
                    <a:pt x="1119841" y="47908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01661" y="4719613"/>
              <a:ext cx="981710" cy="833119"/>
            </a:xfrm>
            <a:custGeom>
              <a:avLst/>
              <a:gdLst/>
              <a:ahLst/>
              <a:cxnLst/>
              <a:rect l="l" t="t" r="r" b="b"/>
              <a:pathLst>
                <a:path w="981710" h="833120">
                  <a:moveTo>
                    <a:pt x="0" y="0"/>
                  </a:moveTo>
                  <a:lnTo>
                    <a:pt x="981286" y="83259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624679" y="5059171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271838" y="3354852"/>
            <a:ext cx="1989455" cy="935355"/>
            <a:chOff x="1747837" y="3354851"/>
            <a:chExt cx="1989455" cy="935355"/>
          </a:xfrm>
        </p:grpSpPr>
        <p:sp>
          <p:nvSpPr>
            <p:cNvPr id="17" name="object 17"/>
            <p:cNvSpPr/>
            <p:nvPr/>
          </p:nvSpPr>
          <p:spPr>
            <a:xfrm>
              <a:off x="1752600" y="3818775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69" h="466725">
                  <a:moveTo>
                    <a:pt x="222740" y="0"/>
                  </a:moveTo>
                  <a:lnTo>
                    <a:pt x="177850" y="4737"/>
                  </a:lnTo>
                  <a:lnTo>
                    <a:pt x="136039" y="18323"/>
                  </a:lnTo>
                  <a:lnTo>
                    <a:pt x="98204" y="39822"/>
                  </a:lnTo>
                  <a:lnTo>
                    <a:pt x="65239" y="68294"/>
                  </a:lnTo>
                  <a:lnTo>
                    <a:pt x="38040" y="102803"/>
                  </a:lnTo>
                  <a:lnTo>
                    <a:pt x="17504" y="142411"/>
                  </a:lnTo>
                  <a:lnTo>
                    <a:pt x="4525" y="186179"/>
                  </a:lnTo>
                  <a:lnTo>
                    <a:pt x="0" y="233171"/>
                  </a:lnTo>
                  <a:lnTo>
                    <a:pt x="4525" y="280164"/>
                  </a:lnTo>
                  <a:lnTo>
                    <a:pt x="17504" y="323932"/>
                  </a:lnTo>
                  <a:lnTo>
                    <a:pt x="38040" y="363540"/>
                  </a:lnTo>
                  <a:lnTo>
                    <a:pt x="65239" y="398048"/>
                  </a:lnTo>
                  <a:lnTo>
                    <a:pt x="98204" y="426520"/>
                  </a:lnTo>
                  <a:lnTo>
                    <a:pt x="136039" y="448019"/>
                  </a:lnTo>
                  <a:lnTo>
                    <a:pt x="177850" y="461605"/>
                  </a:lnTo>
                  <a:lnTo>
                    <a:pt x="222740" y="466342"/>
                  </a:lnTo>
                  <a:lnTo>
                    <a:pt x="267630" y="461605"/>
                  </a:lnTo>
                  <a:lnTo>
                    <a:pt x="309440" y="448019"/>
                  </a:lnTo>
                  <a:lnTo>
                    <a:pt x="347276" y="426520"/>
                  </a:lnTo>
                  <a:lnTo>
                    <a:pt x="380241" y="398048"/>
                  </a:lnTo>
                  <a:lnTo>
                    <a:pt x="407439" y="363540"/>
                  </a:lnTo>
                  <a:lnTo>
                    <a:pt x="427976" y="323932"/>
                  </a:lnTo>
                  <a:lnTo>
                    <a:pt x="440955" y="280164"/>
                  </a:lnTo>
                  <a:lnTo>
                    <a:pt x="445480" y="233171"/>
                  </a:lnTo>
                  <a:lnTo>
                    <a:pt x="440955" y="186179"/>
                  </a:lnTo>
                  <a:lnTo>
                    <a:pt x="427976" y="142411"/>
                  </a:lnTo>
                  <a:lnTo>
                    <a:pt x="407439" y="102803"/>
                  </a:lnTo>
                  <a:lnTo>
                    <a:pt x="380241" y="68294"/>
                  </a:lnTo>
                  <a:lnTo>
                    <a:pt x="347276" y="39822"/>
                  </a:lnTo>
                  <a:lnTo>
                    <a:pt x="309440" y="18323"/>
                  </a:lnTo>
                  <a:lnTo>
                    <a:pt x="267630" y="4737"/>
                  </a:lnTo>
                  <a:lnTo>
                    <a:pt x="2227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52600" y="3818775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69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87036" y="3359613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0" y="0"/>
                  </a:moveTo>
                  <a:lnTo>
                    <a:pt x="177850" y="4737"/>
                  </a:lnTo>
                  <a:lnTo>
                    <a:pt x="136039" y="18323"/>
                  </a:lnTo>
                  <a:lnTo>
                    <a:pt x="98204" y="39822"/>
                  </a:lnTo>
                  <a:lnTo>
                    <a:pt x="65239" y="68294"/>
                  </a:lnTo>
                  <a:lnTo>
                    <a:pt x="38040" y="102803"/>
                  </a:lnTo>
                  <a:lnTo>
                    <a:pt x="17504" y="142411"/>
                  </a:lnTo>
                  <a:lnTo>
                    <a:pt x="4525" y="186179"/>
                  </a:lnTo>
                  <a:lnTo>
                    <a:pt x="0" y="233172"/>
                  </a:lnTo>
                  <a:lnTo>
                    <a:pt x="4525" y="280164"/>
                  </a:lnTo>
                  <a:lnTo>
                    <a:pt x="17504" y="323932"/>
                  </a:lnTo>
                  <a:lnTo>
                    <a:pt x="38040" y="363540"/>
                  </a:lnTo>
                  <a:lnTo>
                    <a:pt x="65239" y="398049"/>
                  </a:lnTo>
                  <a:lnTo>
                    <a:pt x="98204" y="426521"/>
                  </a:lnTo>
                  <a:lnTo>
                    <a:pt x="136039" y="448020"/>
                  </a:lnTo>
                  <a:lnTo>
                    <a:pt x="177850" y="461606"/>
                  </a:lnTo>
                  <a:lnTo>
                    <a:pt x="222740" y="466344"/>
                  </a:lnTo>
                  <a:lnTo>
                    <a:pt x="267630" y="461606"/>
                  </a:lnTo>
                  <a:lnTo>
                    <a:pt x="309440" y="448020"/>
                  </a:lnTo>
                  <a:lnTo>
                    <a:pt x="347276" y="426521"/>
                  </a:lnTo>
                  <a:lnTo>
                    <a:pt x="380241" y="398049"/>
                  </a:lnTo>
                  <a:lnTo>
                    <a:pt x="407439" y="363540"/>
                  </a:lnTo>
                  <a:lnTo>
                    <a:pt x="427976" y="323932"/>
                  </a:lnTo>
                  <a:lnTo>
                    <a:pt x="440955" y="280164"/>
                  </a:lnTo>
                  <a:lnTo>
                    <a:pt x="445480" y="233172"/>
                  </a:lnTo>
                  <a:lnTo>
                    <a:pt x="440955" y="186179"/>
                  </a:lnTo>
                  <a:lnTo>
                    <a:pt x="427976" y="142411"/>
                  </a:lnTo>
                  <a:lnTo>
                    <a:pt x="407439" y="102803"/>
                  </a:lnTo>
                  <a:lnTo>
                    <a:pt x="380241" y="68294"/>
                  </a:lnTo>
                  <a:lnTo>
                    <a:pt x="347276" y="39822"/>
                  </a:lnTo>
                  <a:lnTo>
                    <a:pt x="309440" y="18323"/>
                  </a:lnTo>
                  <a:lnTo>
                    <a:pt x="267630" y="4737"/>
                  </a:lnTo>
                  <a:lnTo>
                    <a:pt x="2227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87036" y="3359613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944878" y="3443732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440658" y="4316802"/>
            <a:ext cx="455295" cy="476250"/>
            <a:chOff x="3916657" y="4316802"/>
            <a:chExt cx="455295" cy="476250"/>
          </a:xfrm>
        </p:grpSpPr>
        <p:sp>
          <p:nvSpPr>
            <p:cNvPr id="23" name="object 23"/>
            <p:cNvSpPr/>
            <p:nvPr/>
          </p:nvSpPr>
          <p:spPr>
            <a:xfrm>
              <a:off x="3921419" y="4321564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1" y="0"/>
                  </a:moveTo>
                  <a:lnTo>
                    <a:pt x="177851" y="4737"/>
                  </a:lnTo>
                  <a:lnTo>
                    <a:pt x="136040" y="18323"/>
                  </a:lnTo>
                  <a:lnTo>
                    <a:pt x="98204" y="39821"/>
                  </a:lnTo>
                  <a:lnTo>
                    <a:pt x="65239" y="68294"/>
                  </a:lnTo>
                  <a:lnTo>
                    <a:pt x="38040" y="102803"/>
                  </a:lnTo>
                  <a:lnTo>
                    <a:pt x="17504" y="142410"/>
                  </a:lnTo>
                  <a:lnTo>
                    <a:pt x="4525" y="186179"/>
                  </a:lnTo>
                  <a:lnTo>
                    <a:pt x="0" y="233171"/>
                  </a:lnTo>
                  <a:lnTo>
                    <a:pt x="4525" y="280164"/>
                  </a:lnTo>
                  <a:lnTo>
                    <a:pt x="17504" y="323932"/>
                  </a:lnTo>
                  <a:lnTo>
                    <a:pt x="38040" y="363540"/>
                  </a:lnTo>
                  <a:lnTo>
                    <a:pt x="65239" y="398048"/>
                  </a:lnTo>
                  <a:lnTo>
                    <a:pt x="98204" y="426520"/>
                  </a:lnTo>
                  <a:lnTo>
                    <a:pt x="136040" y="448019"/>
                  </a:lnTo>
                  <a:lnTo>
                    <a:pt x="177851" y="461605"/>
                  </a:lnTo>
                  <a:lnTo>
                    <a:pt x="222741" y="466342"/>
                  </a:lnTo>
                  <a:lnTo>
                    <a:pt x="267631" y="461605"/>
                  </a:lnTo>
                  <a:lnTo>
                    <a:pt x="309442" y="448019"/>
                  </a:lnTo>
                  <a:lnTo>
                    <a:pt x="347277" y="426520"/>
                  </a:lnTo>
                  <a:lnTo>
                    <a:pt x="380242" y="398048"/>
                  </a:lnTo>
                  <a:lnTo>
                    <a:pt x="407441" y="363540"/>
                  </a:lnTo>
                  <a:lnTo>
                    <a:pt x="427977" y="323932"/>
                  </a:lnTo>
                  <a:lnTo>
                    <a:pt x="440956" y="280164"/>
                  </a:lnTo>
                  <a:lnTo>
                    <a:pt x="445481" y="233171"/>
                  </a:lnTo>
                  <a:lnTo>
                    <a:pt x="440956" y="186179"/>
                  </a:lnTo>
                  <a:lnTo>
                    <a:pt x="427977" y="142410"/>
                  </a:lnTo>
                  <a:lnTo>
                    <a:pt x="407441" y="102803"/>
                  </a:lnTo>
                  <a:lnTo>
                    <a:pt x="380242" y="68294"/>
                  </a:lnTo>
                  <a:lnTo>
                    <a:pt x="347277" y="39821"/>
                  </a:lnTo>
                  <a:lnTo>
                    <a:pt x="309442" y="18323"/>
                  </a:lnTo>
                  <a:lnTo>
                    <a:pt x="267631" y="4737"/>
                  </a:lnTo>
                  <a:lnTo>
                    <a:pt x="22274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21419" y="4321564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572909" y="4403852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383645" y="4261629"/>
            <a:ext cx="455295" cy="476250"/>
            <a:chOff x="4859644" y="4261629"/>
            <a:chExt cx="455295" cy="476250"/>
          </a:xfrm>
        </p:grpSpPr>
        <p:sp>
          <p:nvSpPr>
            <p:cNvPr id="27" name="object 27"/>
            <p:cNvSpPr/>
            <p:nvPr/>
          </p:nvSpPr>
          <p:spPr>
            <a:xfrm>
              <a:off x="4864407" y="4266392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1" y="0"/>
                  </a:moveTo>
                  <a:lnTo>
                    <a:pt x="177851" y="4737"/>
                  </a:lnTo>
                  <a:lnTo>
                    <a:pt x="136040" y="18323"/>
                  </a:lnTo>
                  <a:lnTo>
                    <a:pt x="98204" y="39822"/>
                  </a:lnTo>
                  <a:lnTo>
                    <a:pt x="65239" y="68294"/>
                  </a:lnTo>
                  <a:lnTo>
                    <a:pt x="38040" y="102803"/>
                  </a:lnTo>
                  <a:lnTo>
                    <a:pt x="17504" y="142411"/>
                  </a:lnTo>
                  <a:lnTo>
                    <a:pt x="4525" y="186179"/>
                  </a:lnTo>
                  <a:lnTo>
                    <a:pt x="0" y="233172"/>
                  </a:lnTo>
                  <a:lnTo>
                    <a:pt x="4525" y="280164"/>
                  </a:lnTo>
                  <a:lnTo>
                    <a:pt x="17504" y="323932"/>
                  </a:lnTo>
                  <a:lnTo>
                    <a:pt x="38040" y="363540"/>
                  </a:lnTo>
                  <a:lnTo>
                    <a:pt x="65239" y="398049"/>
                  </a:lnTo>
                  <a:lnTo>
                    <a:pt x="98204" y="426521"/>
                  </a:lnTo>
                  <a:lnTo>
                    <a:pt x="136040" y="448020"/>
                  </a:lnTo>
                  <a:lnTo>
                    <a:pt x="177851" y="461606"/>
                  </a:lnTo>
                  <a:lnTo>
                    <a:pt x="222741" y="466344"/>
                  </a:lnTo>
                  <a:lnTo>
                    <a:pt x="267631" y="461606"/>
                  </a:lnTo>
                  <a:lnTo>
                    <a:pt x="309442" y="448020"/>
                  </a:lnTo>
                  <a:lnTo>
                    <a:pt x="347277" y="426521"/>
                  </a:lnTo>
                  <a:lnTo>
                    <a:pt x="380242" y="398049"/>
                  </a:lnTo>
                  <a:lnTo>
                    <a:pt x="407441" y="363540"/>
                  </a:lnTo>
                  <a:lnTo>
                    <a:pt x="427977" y="323932"/>
                  </a:lnTo>
                  <a:lnTo>
                    <a:pt x="440956" y="280164"/>
                  </a:lnTo>
                  <a:lnTo>
                    <a:pt x="445481" y="233172"/>
                  </a:lnTo>
                  <a:lnTo>
                    <a:pt x="440956" y="186179"/>
                  </a:lnTo>
                  <a:lnTo>
                    <a:pt x="427977" y="142411"/>
                  </a:lnTo>
                  <a:lnTo>
                    <a:pt x="407441" y="102803"/>
                  </a:lnTo>
                  <a:lnTo>
                    <a:pt x="380242" y="68294"/>
                  </a:lnTo>
                  <a:lnTo>
                    <a:pt x="347277" y="39822"/>
                  </a:lnTo>
                  <a:lnTo>
                    <a:pt x="309442" y="18323"/>
                  </a:lnTo>
                  <a:lnTo>
                    <a:pt x="267631" y="4737"/>
                  </a:lnTo>
                  <a:lnTo>
                    <a:pt x="22274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64407" y="4266392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522248" y="4348988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736696" y="5479307"/>
            <a:ext cx="455295" cy="476250"/>
            <a:chOff x="5212695" y="5479307"/>
            <a:chExt cx="455295" cy="476250"/>
          </a:xfrm>
        </p:grpSpPr>
        <p:sp>
          <p:nvSpPr>
            <p:cNvPr id="31" name="object 31"/>
            <p:cNvSpPr/>
            <p:nvPr/>
          </p:nvSpPr>
          <p:spPr>
            <a:xfrm>
              <a:off x="5217458" y="5484069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1" y="0"/>
                  </a:moveTo>
                  <a:lnTo>
                    <a:pt x="177851" y="4737"/>
                  </a:lnTo>
                  <a:lnTo>
                    <a:pt x="136040" y="18323"/>
                  </a:lnTo>
                  <a:lnTo>
                    <a:pt x="98204" y="39822"/>
                  </a:lnTo>
                  <a:lnTo>
                    <a:pt x="65239" y="68294"/>
                  </a:lnTo>
                  <a:lnTo>
                    <a:pt x="38040" y="102803"/>
                  </a:lnTo>
                  <a:lnTo>
                    <a:pt x="17504" y="142410"/>
                  </a:lnTo>
                  <a:lnTo>
                    <a:pt x="4525" y="186179"/>
                  </a:lnTo>
                  <a:lnTo>
                    <a:pt x="0" y="233171"/>
                  </a:lnTo>
                  <a:lnTo>
                    <a:pt x="4525" y="280164"/>
                  </a:lnTo>
                  <a:lnTo>
                    <a:pt x="17504" y="323932"/>
                  </a:lnTo>
                  <a:lnTo>
                    <a:pt x="38040" y="363540"/>
                  </a:lnTo>
                  <a:lnTo>
                    <a:pt x="65239" y="398049"/>
                  </a:lnTo>
                  <a:lnTo>
                    <a:pt x="98204" y="426521"/>
                  </a:lnTo>
                  <a:lnTo>
                    <a:pt x="136040" y="448019"/>
                  </a:lnTo>
                  <a:lnTo>
                    <a:pt x="177851" y="461606"/>
                  </a:lnTo>
                  <a:lnTo>
                    <a:pt x="222741" y="466343"/>
                  </a:lnTo>
                  <a:lnTo>
                    <a:pt x="267631" y="461606"/>
                  </a:lnTo>
                  <a:lnTo>
                    <a:pt x="309442" y="448019"/>
                  </a:lnTo>
                  <a:lnTo>
                    <a:pt x="347277" y="426521"/>
                  </a:lnTo>
                  <a:lnTo>
                    <a:pt x="380242" y="398049"/>
                  </a:lnTo>
                  <a:lnTo>
                    <a:pt x="407441" y="363540"/>
                  </a:lnTo>
                  <a:lnTo>
                    <a:pt x="427977" y="323932"/>
                  </a:lnTo>
                  <a:lnTo>
                    <a:pt x="440956" y="280164"/>
                  </a:lnTo>
                  <a:lnTo>
                    <a:pt x="445481" y="233171"/>
                  </a:lnTo>
                  <a:lnTo>
                    <a:pt x="440956" y="186179"/>
                  </a:lnTo>
                  <a:lnTo>
                    <a:pt x="427977" y="142410"/>
                  </a:lnTo>
                  <a:lnTo>
                    <a:pt x="407441" y="102803"/>
                  </a:lnTo>
                  <a:lnTo>
                    <a:pt x="380242" y="68294"/>
                  </a:lnTo>
                  <a:lnTo>
                    <a:pt x="347277" y="39822"/>
                  </a:lnTo>
                  <a:lnTo>
                    <a:pt x="309442" y="18323"/>
                  </a:lnTo>
                  <a:lnTo>
                    <a:pt x="267631" y="4737"/>
                  </a:lnTo>
                  <a:lnTo>
                    <a:pt x="22274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17458" y="5484069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868948" y="5568188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779356" y="3647206"/>
            <a:ext cx="455295" cy="476250"/>
            <a:chOff x="6255355" y="3647206"/>
            <a:chExt cx="455295" cy="476250"/>
          </a:xfrm>
        </p:grpSpPr>
        <p:sp>
          <p:nvSpPr>
            <p:cNvPr id="35" name="object 35"/>
            <p:cNvSpPr/>
            <p:nvPr/>
          </p:nvSpPr>
          <p:spPr>
            <a:xfrm>
              <a:off x="6260118" y="3651968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0" y="0"/>
                  </a:moveTo>
                  <a:lnTo>
                    <a:pt x="177850" y="4737"/>
                  </a:lnTo>
                  <a:lnTo>
                    <a:pt x="136039" y="18323"/>
                  </a:lnTo>
                  <a:lnTo>
                    <a:pt x="98204" y="39821"/>
                  </a:lnTo>
                  <a:lnTo>
                    <a:pt x="65239" y="68294"/>
                  </a:lnTo>
                  <a:lnTo>
                    <a:pt x="38040" y="102803"/>
                  </a:lnTo>
                  <a:lnTo>
                    <a:pt x="17504" y="142410"/>
                  </a:lnTo>
                  <a:lnTo>
                    <a:pt x="4525" y="186179"/>
                  </a:lnTo>
                  <a:lnTo>
                    <a:pt x="0" y="233171"/>
                  </a:lnTo>
                  <a:lnTo>
                    <a:pt x="4525" y="280164"/>
                  </a:lnTo>
                  <a:lnTo>
                    <a:pt x="17504" y="323932"/>
                  </a:lnTo>
                  <a:lnTo>
                    <a:pt x="38040" y="363540"/>
                  </a:lnTo>
                  <a:lnTo>
                    <a:pt x="65239" y="398048"/>
                  </a:lnTo>
                  <a:lnTo>
                    <a:pt x="98204" y="426520"/>
                  </a:lnTo>
                  <a:lnTo>
                    <a:pt x="136039" y="448019"/>
                  </a:lnTo>
                  <a:lnTo>
                    <a:pt x="177850" y="461605"/>
                  </a:lnTo>
                  <a:lnTo>
                    <a:pt x="222740" y="466342"/>
                  </a:lnTo>
                  <a:lnTo>
                    <a:pt x="267630" y="461605"/>
                  </a:lnTo>
                  <a:lnTo>
                    <a:pt x="309441" y="448019"/>
                  </a:lnTo>
                  <a:lnTo>
                    <a:pt x="347277" y="426520"/>
                  </a:lnTo>
                  <a:lnTo>
                    <a:pt x="380242" y="398048"/>
                  </a:lnTo>
                  <a:lnTo>
                    <a:pt x="407441" y="363540"/>
                  </a:lnTo>
                  <a:lnTo>
                    <a:pt x="427977" y="323932"/>
                  </a:lnTo>
                  <a:lnTo>
                    <a:pt x="440956" y="280164"/>
                  </a:lnTo>
                  <a:lnTo>
                    <a:pt x="445481" y="233171"/>
                  </a:lnTo>
                  <a:lnTo>
                    <a:pt x="440956" y="186179"/>
                  </a:lnTo>
                  <a:lnTo>
                    <a:pt x="427977" y="142410"/>
                  </a:lnTo>
                  <a:lnTo>
                    <a:pt x="407441" y="102803"/>
                  </a:lnTo>
                  <a:lnTo>
                    <a:pt x="380242" y="68294"/>
                  </a:lnTo>
                  <a:lnTo>
                    <a:pt x="347277" y="39821"/>
                  </a:lnTo>
                  <a:lnTo>
                    <a:pt x="309441" y="18323"/>
                  </a:lnTo>
                  <a:lnTo>
                    <a:pt x="267630" y="4737"/>
                  </a:lnTo>
                  <a:lnTo>
                    <a:pt x="2227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260118" y="3651968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924308" y="3736340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726660" y="4740940"/>
            <a:ext cx="455295" cy="476250"/>
            <a:chOff x="6202659" y="4740940"/>
            <a:chExt cx="455295" cy="476250"/>
          </a:xfrm>
        </p:grpSpPr>
        <p:sp>
          <p:nvSpPr>
            <p:cNvPr id="39" name="object 39"/>
            <p:cNvSpPr/>
            <p:nvPr/>
          </p:nvSpPr>
          <p:spPr>
            <a:xfrm>
              <a:off x="6207422" y="4745702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0" y="0"/>
                  </a:moveTo>
                  <a:lnTo>
                    <a:pt x="177850" y="4737"/>
                  </a:lnTo>
                  <a:lnTo>
                    <a:pt x="136039" y="18323"/>
                  </a:lnTo>
                  <a:lnTo>
                    <a:pt x="98204" y="39821"/>
                  </a:lnTo>
                  <a:lnTo>
                    <a:pt x="65239" y="68294"/>
                  </a:lnTo>
                  <a:lnTo>
                    <a:pt x="38040" y="102802"/>
                  </a:lnTo>
                  <a:lnTo>
                    <a:pt x="17504" y="142410"/>
                  </a:lnTo>
                  <a:lnTo>
                    <a:pt x="4525" y="186178"/>
                  </a:lnTo>
                  <a:lnTo>
                    <a:pt x="0" y="233170"/>
                  </a:lnTo>
                  <a:lnTo>
                    <a:pt x="4525" y="280163"/>
                  </a:lnTo>
                  <a:lnTo>
                    <a:pt x="17504" y="323932"/>
                  </a:lnTo>
                  <a:lnTo>
                    <a:pt x="38040" y="363539"/>
                  </a:lnTo>
                  <a:lnTo>
                    <a:pt x="65239" y="398048"/>
                  </a:lnTo>
                  <a:lnTo>
                    <a:pt x="98204" y="426520"/>
                  </a:lnTo>
                  <a:lnTo>
                    <a:pt x="136039" y="448019"/>
                  </a:lnTo>
                  <a:lnTo>
                    <a:pt x="177850" y="461605"/>
                  </a:lnTo>
                  <a:lnTo>
                    <a:pt x="222740" y="466342"/>
                  </a:lnTo>
                  <a:lnTo>
                    <a:pt x="267630" y="461605"/>
                  </a:lnTo>
                  <a:lnTo>
                    <a:pt x="309440" y="448019"/>
                  </a:lnTo>
                  <a:lnTo>
                    <a:pt x="347276" y="426520"/>
                  </a:lnTo>
                  <a:lnTo>
                    <a:pt x="380241" y="398048"/>
                  </a:lnTo>
                  <a:lnTo>
                    <a:pt x="407439" y="363539"/>
                  </a:lnTo>
                  <a:lnTo>
                    <a:pt x="427976" y="323932"/>
                  </a:lnTo>
                  <a:lnTo>
                    <a:pt x="440955" y="280163"/>
                  </a:lnTo>
                  <a:lnTo>
                    <a:pt x="445480" y="233170"/>
                  </a:lnTo>
                  <a:lnTo>
                    <a:pt x="440955" y="186178"/>
                  </a:lnTo>
                  <a:lnTo>
                    <a:pt x="427976" y="142410"/>
                  </a:lnTo>
                  <a:lnTo>
                    <a:pt x="407439" y="102802"/>
                  </a:lnTo>
                  <a:lnTo>
                    <a:pt x="380241" y="68294"/>
                  </a:lnTo>
                  <a:lnTo>
                    <a:pt x="347276" y="39821"/>
                  </a:lnTo>
                  <a:lnTo>
                    <a:pt x="309440" y="18323"/>
                  </a:lnTo>
                  <a:lnTo>
                    <a:pt x="267630" y="4737"/>
                  </a:lnTo>
                  <a:lnTo>
                    <a:pt x="2227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207422" y="4745702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852563" y="4827523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92724" y="3074635"/>
            <a:ext cx="1887220" cy="1113790"/>
          </a:xfrm>
          <a:prstGeom prst="rect">
            <a:avLst/>
          </a:prstGeom>
        </p:spPr>
        <p:txBody>
          <a:bodyPr vert="horz" wrap="square" lIns="0" tIns="248285" rIns="0" bIns="0" rtlCol="0">
            <a:spAutoFit/>
          </a:bodyPr>
          <a:lstStyle/>
          <a:p>
            <a:pPr marL="12700">
              <a:spcBef>
                <a:spcPts val="1955"/>
              </a:spcBef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Link</a:t>
            </a:r>
            <a:r>
              <a:rPr sz="28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feature</a:t>
            </a:r>
            <a:endParaRPr sz="2800" dirty="0">
              <a:latin typeface="Arial"/>
              <a:cs typeface="Arial"/>
            </a:endParaRPr>
          </a:p>
          <a:p>
            <a:pPr marL="92075" algn="ctr">
              <a:spcBef>
                <a:spcPts val="119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dirty="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688594" y="3626501"/>
            <a:ext cx="1120140" cy="323850"/>
          </a:xfrm>
          <a:custGeom>
            <a:avLst/>
            <a:gdLst/>
            <a:ahLst/>
            <a:cxnLst/>
            <a:rect l="l" t="t" r="r" b="b"/>
            <a:pathLst>
              <a:path w="1120139" h="323850">
                <a:moveTo>
                  <a:pt x="0" y="323594"/>
                </a:moveTo>
                <a:lnTo>
                  <a:pt x="1119687" y="0"/>
                </a:lnTo>
              </a:path>
            </a:pathLst>
          </a:cu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6065520" cy="4267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766138" y="1078595"/>
            <a:ext cx="10648800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20" dirty="0">
                <a:solidFill>
                  <a:srgbClr val="E66C7D"/>
                </a:solidFill>
              </a:rPr>
              <a:t>Shortest-path</a:t>
            </a:r>
            <a:r>
              <a:rPr sz="4000" b="1" spc="-5" dirty="0">
                <a:solidFill>
                  <a:srgbClr val="E66C7D"/>
                </a:solidFill>
              </a:rPr>
              <a:t> </a:t>
            </a:r>
            <a:r>
              <a:rPr sz="4000" b="1" spc="-15" dirty="0">
                <a:solidFill>
                  <a:srgbClr val="E66C7D"/>
                </a:solidFill>
              </a:rPr>
              <a:t>distance</a:t>
            </a:r>
            <a:r>
              <a:rPr sz="4000" b="1" spc="5" dirty="0">
                <a:solidFill>
                  <a:srgbClr val="E66C7D"/>
                </a:solidFill>
              </a:rPr>
              <a:t> </a:t>
            </a:r>
            <a:r>
              <a:rPr sz="4000" b="1" spc="-10" dirty="0">
                <a:solidFill>
                  <a:srgbClr val="E66C7D"/>
                </a:solidFill>
              </a:rPr>
              <a:t>between</a:t>
            </a:r>
            <a:r>
              <a:rPr sz="4000" b="1" dirty="0">
                <a:solidFill>
                  <a:srgbClr val="E66C7D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E66C7D"/>
                </a:solidFill>
              </a:rPr>
              <a:t>two</a:t>
            </a:r>
            <a:r>
              <a:rPr sz="4000" b="1" spc="5" dirty="0">
                <a:solidFill>
                  <a:srgbClr val="E66C7D"/>
                </a:solidFill>
              </a:rPr>
              <a:t> </a:t>
            </a:r>
            <a:r>
              <a:rPr sz="4000" b="1" spc="-5" dirty="0">
                <a:solidFill>
                  <a:srgbClr val="E66C7D"/>
                </a:solidFill>
              </a:rPr>
              <a:t>nodes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021407" y="2566543"/>
            <a:ext cx="3375025" cy="1522095"/>
            <a:chOff x="1497406" y="2566542"/>
            <a:chExt cx="3375025" cy="1522095"/>
          </a:xfrm>
        </p:grpSpPr>
        <p:sp>
          <p:nvSpPr>
            <p:cNvPr id="6" name="object 6"/>
            <p:cNvSpPr/>
            <p:nvPr/>
          </p:nvSpPr>
          <p:spPr>
            <a:xfrm>
              <a:off x="1511693" y="3056395"/>
              <a:ext cx="697230" cy="631190"/>
            </a:xfrm>
            <a:custGeom>
              <a:avLst/>
              <a:gdLst/>
              <a:ahLst/>
              <a:cxnLst/>
              <a:rect l="l" t="t" r="r" b="b"/>
              <a:pathLst>
                <a:path w="697230" h="631189">
                  <a:moveTo>
                    <a:pt x="0" y="0"/>
                  </a:moveTo>
                  <a:lnTo>
                    <a:pt x="696700" y="63067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29454" y="2625932"/>
              <a:ext cx="241935" cy="1186815"/>
            </a:xfrm>
            <a:custGeom>
              <a:avLst/>
              <a:gdLst/>
              <a:ahLst/>
              <a:cxnLst/>
              <a:rect l="l" t="t" r="r" b="b"/>
              <a:pathLst>
                <a:path w="241935" h="1186814">
                  <a:moveTo>
                    <a:pt x="0" y="1186550"/>
                  </a:moveTo>
                  <a:lnTo>
                    <a:pt x="24142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13211" y="3271865"/>
              <a:ext cx="499745" cy="635"/>
            </a:xfrm>
            <a:custGeom>
              <a:avLst/>
              <a:gdLst/>
              <a:ahLst/>
              <a:cxnLst/>
              <a:rect l="l" t="t" r="r" b="b"/>
              <a:pathLst>
                <a:path w="499745" h="635">
                  <a:moveTo>
                    <a:pt x="0" y="479"/>
                  </a:moveTo>
                  <a:lnTo>
                    <a:pt x="49968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70874" y="2580830"/>
              <a:ext cx="488315" cy="733425"/>
            </a:xfrm>
            <a:custGeom>
              <a:avLst/>
              <a:gdLst/>
              <a:ahLst/>
              <a:cxnLst/>
              <a:rect l="l" t="t" r="r" b="b"/>
              <a:pathLst>
                <a:path w="488314" h="733425">
                  <a:moveTo>
                    <a:pt x="487990" y="733081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29594" y="3439559"/>
              <a:ext cx="608330" cy="385445"/>
            </a:xfrm>
            <a:custGeom>
              <a:avLst/>
              <a:gdLst/>
              <a:ahLst/>
              <a:cxnLst/>
              <a:rect l="l" t="t" r="r" b="b"/>
              <a:pathLst>
                <a:path w="608330" h="385445">
                  <a:moveTo>
                    <a:pt x="0" y="385197"/>
                  </a:moveTo>
                  <a:lnTo>
                    <a:pt x="60811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58114" y="3634789"/>
              <a:ext cx="342900" cy="355600"/>
            </a:xfrm>
            <a:custGeom>
              <a:avLst/>
              <a:gdLst/>
              <a:ahLst/>
              <a:cxnLst/>
              <a:rect l="l" t="t" r="r" b="b"/>
              <a:pathLst>
                <a:path w="342900" h="355600">
                  <a:moveTo>
                    <a:pt x="171339" y="0"/>
                  </a:moveTo>
                  <a:lnTo>
                    <a:pt x="125790" y="6347"/>
                  </a:lnTo>
                  <a:lnTo>
                    <a:pt x="84861" y="24260"/>
                  </a:lnTo>
                  <a:lnTo>
                    <a:pt x="50184" y="52045"/>
                  </a:lnTo>
                  <a:lnTo>
                    <a:pt x="23392" y="88008"/>
                  </a:lnTo>
                  <a:lnTo>
                    <a:pt x="6120" y="130456"/>
                  </a:lnTo>
                  <a:lnTo>
                    <a:pt x="0" y="177694"/>
                  </a:lnTo>
                  <a:lnTo>
                    <a:pt x="6120" y="224932"/>
                  </a:lnTo>
                  <a:lnTo>
                    <a:pt x="23392" y="267380"/>
                  </a:lnTo>
                  <a:lnTo>
                    <a:pt x="50184" y="303342"/>
                  </a:lnTo>
                  <a:lnTo>
                    <a:pt x="84861" y="331127"/>
                  </a:lnTo>
                  <a:lnTo>
                    <a:pt x="125790" y="349040"/>
                  </a:lnTo>
                  <a:lnTo>
                    <a:pt x="171339" y="355387"/>
                  </a:lnTo>
                  <a:lnTo>
                    <a:pt x="216888" y="349040"/>
                  </a:lnTo>
                  <a:lnTo>
                    <a:pt x="257817" y="331127"/>
                  </a:lnTo>
                  <a:lnTo>
                    <a:pt x="292494" y="303342"/>
                  </a:lnTo>
                  <a:lnTo>
                    <a:pt x="319285" y="267380"/>
                  </a:lnTo>
                  <a:lnTo>
                    <a:pt x="336557" y="224932"/>
                  </a:lnTo>
                  <a:lnTo>
                    <a:pt x="342677" y="177694"/>
                  </a:lnTo>
                  <a:lnTo>
                    <a:pt x="336557" y="130456"/>
                  </a:lnTo>
                  <a:lnTo>
                    <a:pt x="319285" y="88008"/>
                  </a:lnTo>
                  <a:lnTo>
                    <a:pt x="292494" y="52045"/>
                  </a:lnTo>
                  <a:lnTo>
                    <a:pt x="257817" y="24260"/>
                  </a:lnTo>
                  <a:lnTo>
                    <a:pt x="216888" y="6347"/>
                  </a:lnTo>
                  <a:lnTo>
                    <a:pt x="17133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58114" y="3634789"/>
              <a:ext cx="342900" cy="355600"/>
            </a:xfrm>
            <a:custGeom>
              <a:avLst/>
              <a:gdLst/>
              <a:ahLst/>
              <a:cxnLst/>
              <a:rect l="l" t="t" r="r" b="b"/>
              <a:pathLst>
                <a:path w="342900" h="355600">
                  <a:moveTo>
                    <a:pt x="0" y="177694"/>
                  </a:moveTo>
                  <a:lnTo>
                    <a:pt x="6120" y="130456"/>
                  </a:lnTo>
                  <a:lnTo>
                    <a:pt x="23392" y="88008"/>
                  </a:lnTo>
                  <a:lnTo>
                    <a:pt x="50184" y="52045"/>
                  </a:lnTo>
                  <a:lnTo>
                    <a:pt x="84860" y="24260"/>
                  </a:lnTo>
                  <a:lnTo>
                    <a:pt x="125790" y="6347"/>
                  </a:lnTo>
                  <a:lnTo>
                    <a:pt x="171339" y="0"/>
                  </a:lnTo>
                  <a:lnTo>
                    <a:pt x="216887" y="6347"/>
                  </a:lnTo>
                  <a:lnTo>
                    <a:pt x="257817" y="24260"/>
                  </a:lnTo>
                  <a:lnTo>
                    <a:pt x="292493" y="52045"/>
                  </a:lnTo>
                  <a:lnTo>
                    <a:pt x="319285" y="88008"/>
                  </a:lnTo>
                  <a:lnTo>
                    <a:pt x="336557" y="130456"/>
                  </a:lnTo>
                  <a:lnTo>
                    <a:pt x="342678" y="177694"/>
                  </a:lnTo>
                  <a:lnTo>
                    <a:pt x="336557" y="224932"/>
                  </a:lnTo>
                  <a:lnTo>
                    <a:pt x="319285" y="267380"/>
                  </a:lnTo>
                  <a:lnTo>
                    <a:pt x="292493" y="303343"/>
                  </a:lnTo>
                  <a:lnTo>
                    <a:pt x="257817" y="331128"/>
                  </a:lnTo>
                  <a:lnTo>
                    <a:pt x="216887" y="349041"/>
                  </a:lnTo>
                  <a:lnTo>
                    <a:pt x="171339" y="355389"/>
                  </a:lnTo>
                  <a:lnTo>
                    <a:pt x="125790" y="349041"/>
                  </a:lnTo>
                  <a:lnTo>
                    <a:pt x="84860" y="331128"/>
                  </a:lnTo>
                  <a:lnTo>
                    <a:pt x="50184" y="303343"/>
                  </a:lnTo>
                  <a:lnTo>
                    <a:pt x="23392" y="267380"/>
                  </a:lnTo>
                  <a:lnTo>
                    <a:pt x="6120" y="224932"/>
                  </a:lnTo>
                  <a:lnTo>
                    <a:pt x="0" y="177694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84236" y="2822187"/>
              <a:ext cx="1073785" cy="445134"/>
            </a:xfrm>
            <a:custGeom>
              <a:avLst/>
              <a:gdLst/>
              <a:ahLst/>
              <a:cxnLst/>
              <a:rect l="l" t="t" r="r" b="b"/>
              <a:pathLst>
                <a:path w="1073785" h="445135">
                  <a:moveTo>
                    <a:pt x="0" y="444584"/>
                  </a:moveTo>
                  <a:lnTo>
                    <a:pt x="107362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84569" y="3272035"/>
              <a:ext cx="861694" cy="365125"/>
            </a:xfrm>
            <a:custGeom>
              <a:avLst/>
              <a:gdLst/>
              <a:ahLst/>
              <a:cxnLst/>
              <a:rect l="l" t="t" r="r" b="b"/>
              <a:pathLst>
                <a:path w="861695" h="365125">
                  <a:moveTo>
                    <a:pt x="0" y="0"/>
                  </a:moveTo>
                  <a:lnTo>
                    <a:pt x="861416" y="36509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80016" y="3439558"/>
              <a:ext cx="755015" cy="635000"/>
            </a:xfrm>
            <a:custGeom>
              <a:avLst/>
              <a:gdLst/>
              <a:ahLst/>
              <a:cxnLst/>
              <a:rect l="l" t="t" r="r" b="b"/>
              <a:pathLst>
                <a:path w="755014" h="635000">
                  <a:moveTo>
                    <a:pt x="0" y="0"/>
                  </a:moveTo>
                  <a:lnTo>
                    <a:pt x="754835" y="63449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758204" y="3663188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738438" y="2748289"/>
            <a:ext cx="352425" cy="365125"/>
            <a:chOff x="1214437" y="2748288"/>
            <a:chExt cx="352425" cy="365125"/>
          </a:xfrm>
        </p:grpSpPr>
        <p:sp>
          <p:nvSpPr>
            <p:cNvPr id="18" name="object 18"/>
            <p:cNvSpPr/>
            <p:nvPr/>
          </p:nvSpPr>
          <p:spPr>
            <a:xfrm>
              <a:off x="1219200" y="2753051"/>
              <a:ext cx="342900" cy="355600"/>
            </a:xfrm>
            <a:custGeom>
              <a:avLst/>
              <a:gdLst/>
              <a:ahLst/>
              <a:cxnLst/>
              <a:rect l="l" t="t" r="r" b="b"/>
              <a:pathLst>
                <a:path w="342900" h="355600">
                  <a:moveTo>
                    <a:pt x="171339" y="0"/>
                  </a:moveTo>
                  <a:lnTo>
                    <a:pt x="125790" y="6347"/>
                  </a:lnTo>
                  <a:lnTo>
                    <a:pt x="84860" y="24260"/>
                  </a:lnTo>
                  <a:lnTo>
                    <a:pt x="50183" y="52045"/>
                  </a:lnTo>
                  <a:lnTo>
                    <a:pt x="23392" y="88008"/>
                  </a:lnTo>
                  <a:lnTo>
                    <a:pt x="6120" y="130456"/>
                  </a:lnTo>
                  <a:lnTo>
                    <a:pt x="0" y="177694"/>
                  </a:lnTo>
                  <a:lnTo>
                    <a:pt x="6120" y="224932"/>
                  </a:lnTo>
                  <a:lnTo>
                    <a:pt x="23392" y="267380"/>
                  </a:lnTo>
                  <a:lnTo>
                    <a:pt x="50183" y="303343"/>
                  </a:lnTo>
                  <a:lnTo>
                    <a:pt x="84860" y="331128"/>
                  </a:lnTo>
                  <a:lnTo>
                    <a:pt x="125790" y="349041"/>
                  </a:lnTo>
                  <a:lnTo>
                    <a:pt x="171339" y="355389"/>
                  </a:lnTo>
                  <a:lnTo>
                    <a:pt x="216888" y="349041"/>
                  </a:lnTo>
                  <a:lnTo>
                    <a:pt x="257817" y="331128"/>
                  </a:lnTo>
                  <a:lnTo>
                    <a:pt x="292494" y="303343"/>
                  </a:lnTo>
                  <a:lnTo>
                    <a:pt x="319285" y="267380"/>
                  </a:lnTo>
                  <a:lnTo>
                    <a:pt x="336557" y="224932"/>
                  </a:lnTo>
                  <a:lnTo>
                    <a:pt x="342677" y="177694"/>
                  </a:lnTo>
                  <a:lnTo>
                    <a:pt x="336557" y="130456"/>
                  </a:lnTo>
                  <a:lnTo>
                    <a:pt x="319285" y="88008"/>
                  </a:lnTo>
                  <a:lnTo>
                    <a:pt x="292494" y="52045"/>
                  </a:lnTo>
                  <a:lnTo>
                    <a:pt x="257817" y="24260"/>
                  </a:lnTo>
                  <a:lnTo>
                    <a:pt x="216888" y="6347"/>
                  </a:lnTo>
                  <a:lnTo>
                    <a:pt x="17133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19200" y="2753051"/>
              <a:ext cx="342900" cy="355600"/>
            </a:xfrm>
            <a:custGeom>
              <a:avLst/>
              <a:gdLst/>
              <a:ahLst/>
              <a:cxnLst/>
              <a:rect l="l" t="t" r="r" b="b"/>
              <a:pathLst>
                <a:path w="342900" h="355600">
                  <a:moveTo>
                    <a:pt x="0" y="177694"/>
                  </a:moveTo>
                  <a:lnTo>
                    <a:pt x="6120" y="130456"/>
                  </a:lnTo>
                  <a:lnTo>
                    <a:pt x="23392" y="88008"/>
                  </a:lnTo>
                  <a:lnTo>
                    <a:pt x="50184" y="52045"/>
                  </a:lnTo>
                  <a:lnTo>
                    <a:pt x="84860" y="24260"/>
                  </a:lnTo>
                  <a:lnTo>
                    <a:pt x="125790" y="6347"/>
                  </a:lnTo>
                  <a:lnTo>
                    <a:pt x="171339" y="0"/>
                  </a:lnTo>
                  <a:lnTo>
                    <a:pt x="216887" y="6347"/>
                  </a:lnTo>
                  <a:lnTo>
                    <a:pt x="257817" y="24260"/>
                  </a:lnTo>
                  <a:lnTo>
                    <a:pt x="292493" y="52045"/>
                  </a:lnTo>
                  <a:lnTo>
                    <a:pt x="319285" y="88008"/>
                  </a:lnTo>
                  <a:lnTo>
                    <a:pt x="336557" y="130456"/>
                  </a:lnTo>
                  <a:lnTo>
                    <a:pt x="342678" y="177694"/>
                  </a:lnTo>
                  <a:lnTo>
                    <a:pt x="336557" y="224932"/>
                  </a:lnTo>
                  <a:lnTo>
                    <a:pt x="319285" y="267380"/>
                  </a:lnTo>
                  <a:lnTo>
                    <a:pt x="292493" y="303343"/>
                  </a:lnTo>
                  <a:lnTo>
                    <a:pt x="257817" y="331128"/>
                  </a:lnTo>
                  <a:lnTo>
                    <a:pt x="216887" y="349041"/>
                  </a:lnTo>
                  <a:lnTo>
                    <a:pt x="171339" y="355389"/>
                  </a:lnTo>
                  <a:lnTo>
                    <a:pt x="125790" y="349041"/>
                  </a:lnTo>
                  <a:lnTo>
                    <a:pt x="84860" y="331128"/>
                  </a:lnTo>
                  <a:lnTo>
                    <a:pt x="50184" y="303343"/>
                  </a:lnTo>
                  <a:lnTo>
                    <a:pt x="23392" y="267380"/>
                  </a:lnTo>
                  <a:lnTo>
                    <a:pt x="6120" y="224932"/>
                  </a:lnTo>
                  <a:lnTo>
                    <a:pt x="0" y="177694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825640" y="2782315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918774" y="2398374"/>
            <a:ext cx="352425" cy="365125"/>
            <a:chOff x="2394773" y="2398373"/>
            <a:chExt cx="352425" cy="365125"/>
          </a:xfrm>
        </p:grpSpPr>
        <p:sp>
          <p:nvSpPr>
            <p:cNvPr id="22" name="object 22"/>
            <p:cNvSpPr/>
            <p:nvPr/>
          </p:nvSpPr>
          <p:spPr>
            <a:xfrm>
              <a:off x="2399535" y="2403135"/>
              <a:ext cx="342900" cy="355600"/>
            </a:xfrm>
            <a:custGeom>
              <a:avLst/>
              <a:gdLst/>
              <a:ahLst/>
              <a:cxnLst/>
              <a:rect l="l" t="t" r="r" b="b"/>
              <a:pathLst>
                <a:path w="342900" h="355600">
                  <a:moveTo>
                    <a:pt x="171339" y="0"/>
                  </a:moveTo>
                  <a:lnTo>
                    <a:pt x="125790" y="6347"/>
                  </a:lnTo>
                  <a:lnTo>
                    <a:pt x="84861" y="24260"/>
                  </a:lnTo>
                  <a:lnTo>
                    <a:pt x="50184" y="52045"/>
                  </a:lnTo>
                  <a:lnTo>
                    <a:pt x="23392" y="88008"/>
                  </a:lnTo>
                  <a:lnTo>
                    <a:pt x="6120" y="130456"/>
                  </a:lnTo>
                  <a:lnTo>
                    <a:pt x="0" y="177694"/>
                  </a:lnTo>
                  <a:lnTo>
                    <a:pt x="6120" y="224932"/>
                  </a:lnTo>
                  <a:lnTo>
                    <a:pt x="23392" y="267380"/>
                  </a:lnTo>
                  <a:lnTo>
                    <a:pt x="50184" y="303343"/>
                  </a:lnTo>
                  <a:lnTo>
                    <a:pt x="84861" y="331128"/>
                  </a:lnTo>
                  <a:lnTo>
                    <a:pt x="125790" y="349041"/>
                  </a:lnTo>
                  <a:lnTo>
                    <a:pt x="171339" y="355389"/>
                  </a:lnTo>
                  <a:lnTo>
                    <a:pt x="216888" y="349041"/>
                  </a:lnTo>
                  <a:lnTo>
                    <a:pt x="257817" y="331128"/>
                  </a:lnTo>
                  <a:lnTo>
                    <a:pt x="292494" y="303343"/>
                  </a:lnTo>
                  <a:lnTo>
                    <a:pt x="319286" y="267380"/>
                  </a:lnTo>
                  <a:lnTo>
                    <a:pt x="336558" y="224932"/>
                  </a:lnTo>
                  <a:lnTo>
                    <a:pt x="342679" y="177694"/>
                  </a:lnTo>
                  <a:lnTo>
                    <a:pt x="336558" y="130456"/>
                  </a:lnTo>
                  <a:lnTo>
                    <a:pt x="319286" y="88008"/>
                  </a:lnTo>
                  <a:lnTo>
                    <a:pt x="292494" y="52045"/>
                  </a:lnTo>
                  <a:lnTo>
                    <a:pt x="257817" y="24260"/>
                  </a:lnTo>
                  <a:lnTo>
                    <a:pt x="216888" y="6347"/>
                  </a:lnTo>
                  <a:lnTo>
                    <a:pt x="17133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99535" y="2403135"/>
              <a:ext cx="342900" cy="355600"/>
            </a:xfrm>
            <a:custGeom>
              <a:avLst/>
              <a:gdLst/>
              <a:ahLst/>
              <a:cxnLst/>
              <a:rect l="l" t="t" r="r" b="b"/>
              <a:pathLst>
                <a:path w="342900" h="355600">
                  <a:moveTo>
                    <a:pt x="0" y="177694"/>
                  </a:moveTo>
                  <a:lnTo>
                    <a:pt x="6120" y="130456"/>
                  </a:lnTo>
                  <a:lnTo>
                    <a:pt x="23392" y="88008"/>
                  </a:lnTo>
                  <a:lnTo>
                    <a:pt x="50184" y="52045"/>
                  </a:lnTo>
                  <a:lnTo>
                    <a:pt x="84860" y="24260"/>
                  </a:lnTo>
                  <a:lnTo>
                    <a:pt x="125790" y="6347"/>
                  </a:lnTo>
                  <a:lnTo>
                    <a:pt x="171339" y="0"/>
                  </a:lnTo>
                  <a:lnTo>
                    <a:pt x="216887" y="6347"/>
                  </a:lnTo>
                  <a:lnTo>
                    <a:pt x="257817" y="24260"/>
                  </a:lnTo>
                  <a:lnTo>
                    <a:pt x="292493" y="52045"/>
                  </a:lnTo>
                  <a:lnTo>
                    <a:pt x="319285" y="88008"/>
                  </a:lnTo>
                  <a:lnTo>
                    <a:pt x="336557" y="130456"/>
                  </a:lnTo>
                  <a:lnTo>
                    <a:pt x="342678" y="177694"/>
                  </a:lnTo>
                  <a:lnTo>
                    <a:pt x="336557" y="224932"/>
                  </a:lnTo>
                  <a:lnTo>
                    <a:pt x="319285" y="267380"/>
                  </a:lnTo>
                  <a:lnTo>
                    <a:pt x="292493" y="303343"/>
                  </a:lnTo>
                  <a:lnTo>
                    <a:pt x="257817" y="331128"/>
                  </a:lnTo>
                  <a:lnTo>
                    <a:pt x="216887" y="349041"/>
                  </a:lnTo>
                  <a:lnTo>
                    <a:pt x="171339" y="355389"/>
                  </a:lnTo>
                  <a:lnTo>
                    <a:pt x="125790" y="349041"/>
                  </a:lnTo>
                  <a:lnTo>
                    <a:pt x="84860" y="331128"/>
                  </a:lnTo>
                  <a:lnTo>
                    <a:pt x="50184" y="303343"/>
                  </a:lnTo>
                  <a:lnTo>
                    <a:pt x="23392" y="267380"/>
                  </a:lnTo>
                  <a:lnTo>
                    <a:pt x="6120" y="224932"/>
                  </a:lnTo>
                  <a:lnTo>
                    <a:pt x="0" y="177694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142108" y="1628026"/>
            <a:ext cx="2042160" cy="1103630"/>
          </a:xfrm>
          <a:prstGeom prst="rect">
            <a:avLst/>
          </a:prstGeom>
        </p:spPr>
        <p:txBody>
          <a:bodyPr vert="horz" wrap="square" lIns="0" tIns="214629" rIns="0" bIns="0" rtlCol="0">
            <a:spAutoFit/>
          </a:bodyPr>
          <a:lstStyle/>
          <a:p>
            <a:pPr marL="332740" indent="-320040">
              <a:spcBef>
                <a:spcPts val="1689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10" dirty="0">
                <a:latin typeface="Calibri"/>
                <a:cs typeface="Calibri"/>
              </a:rPr>
              <a:t>Example:</a:t>
            </a:r>
            <a:endParaRPr sz="3200">
              <a:latin typeface="Calibri"/>
              <a:cs typeface="Calibri"/>
            </a:endParaRPr>
          </a:p>
          <a:p>
            <a:pPr marR="5080" algn="r">
              <a:spcBef>
                <a:spcPts val="894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406761" y="3131452"/>
            <a:ext cx="352425" cy="365125"/>
            <a:chOff x="2882760" y="3131451"/>
            <a:chExt cx="352425" cy="365125"/>
          </a:xfrm>
        </p:grpSpPr>
        <p:sp>
          <p:nvSpPr>
            <p:cNvPr id="26" name="object 26"/>
            <p:cNvSpPr/>
            <p:nvPr/>
          </p:nvSpPr>
          <p:spPr>
            <a:xfrm>
              <a:off x="2887522" y="3136214"/>
              <a:ext cx="342900" cy="355600"/>
            </a:xfrm>
            <a:custGeom>
              <a:avLst/>
              <a:gdLst/>
              <a:ahLst/>
              <a:cxnLst/>
              <a:rect l="l" t="t" r="r" b="b"/>
              <a:pathLst>
                <a:path w="342900" h="355600">
                  <a:moveTo>
                    <a:pt x="171339" y="0"/>
                  </a:moveTo>
                  <a:lnTo>
                    <a:pt x="125790" y="6347"/>
                  </a:lnTo>
                  <a:lnTo>
                    <a:pt x="84860" y="24260"/>
                  </a:lnTo>
                  <a:lnTo>
                    <a:pt x="50183" y="52045"/>
                  </a:lnTo>
                  <a:lnTo>
                    <a:pt x="23392" y="88008"/>
                  </a:lnTo>
                  <a:lnTo>
                    <a:pt x="6120" y="130456"/>
                  </a:lnTo>
                  <a:lnTo>
                    <a:pt x="0" y="177694"/>
                  </a:lnTo>
                  <a:lnTo>
                    <a:pt x="6120" y="224932"/>
                  </a:lnTo>
                  <a:lnTo>
                    <a:pt x="23392" y="267380"/>
                  </a:lnTo>
                  <a:lnTo>
                    <a:pt x="50183" y="303343"/>
                  </a:lnTo>
                  <a:lnTo>
                    <a:pt x="84860" y="331128"/>
                  </a:lnTo>
                  <a:lnTo>
                    <a:pt x="125790" y="349041"/>
                  </a:lnTo>
                  <a:lnTo>
                    <a:pt x="171339" y="355389"/>
                  </a:lnTo>
                  <a:lnTo>
                    <a:pt x="216888" y="349041"/>
                  </a:lnTo>
                  <a:lnTo>
                    <a:pt x="257817" y="331128"/>
                  </a:lnTo>
                  <a:lnTo>
                    <a:pt x="292494" y="303343"/>
                  </a:lnTo>
                  <a:lnTo>
                    <a:pt x="319285" y="267380"/>
                  </a:lnTo>
                  <a:lnTo>
                    <a:pt x="336557" y="224932"/>
                  </a:lnTo>
                  <a:lnTo>
                    <a:pt x="342677" y="177694"/>
                  </a:lnTo>
                  <a:lnTo>
                    <a:pt x="336557" y="130456"/>
                  </a:lnTo>
                  <a:lnTo>
                    <a:pt x="319285" y="88008"/>
                  </a:lnTo>
                  <a:lnTo>
                    <a:pt x="292494" y="52045"/>
                  </a:lnTo>
                  <a:lnTo>
                    <a:pt x="257817" y="24260"/>
                  </a:lnTo>
                  <a:lnTo>
                    <a:pt x="216888" y="6347"/>
                  </a:lnTo>
                  <a:lnTo>
                    <a:pt x="17133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887522" y="3136214"/>
              <a:ext cx="342900" cy="355600"/>
            </a:xfrm>
            <a:custGeom>
              <a:avLst/>
              <a:gdLst/>
              <a:ahLst/>
              <a:cxnLst/>
              <a:rect l="l" t="t" r="r" b="b"/>
              <a:pathLst>
                <a:path w="342900" h="355600">
                  <a:moveTo>
                    <a:pt x="0" y="177694"/>
                  </a:moveTo>
                  <a:lnTo>
                    <a:pt x="6120" y="130456"/>
                  </a:lnTo>
                  <a:lnTo>
                    <a:pt x="23392" y="88008"/>
                  </a:lnTo>
                  <a:lnTo>
                    <a:pt x="50184" y="52045"/>
                  </a:lnTo>
                  <a:lnTo>
                    <a:pt x="84860" y="24260"/>
                  </a:lnTo>
                  <a:lnTo>
                    <a:pt x="125790" y="6347"/>
                  </a:lnTo>
                  <a:lnTo>
                    <a:pt x="171339" y="0"/>
                  </a:lnTo>
                  <a:lnTo>
                    <a:pt x="216887" y="6347"/>
                  </a:lnTo>
                  <a:lnTo>
                    <a:pt x="257817" y="24260"/>
                  </a:lnTo>
                  <a:lnTo>
                    <a:pt x="292493" y="52045"/>
                  </a:lnTo>
                  <a:lnTo>
                    <a:pt x="319285" y="88008"/>
                  </a:lnTo>
                  <a:lnTo>
                    <a:pt x="336557" y="130456"/>
                  </a:lnTo>
                  <a:lnTo>
                    <a:pt x="342678" y="177694"/>
                  </a:lnTo>
                  <a:lnTo>
                    <a:pt x="336557" y="224932"/>
                  </a:lnTo>
                  <a:lnTo>
                    <a:pt x="319285" y="267380"/>
                  </a:lnTo>
                  <a:lnTo>
                    <a:pt x="292493" y="303343"/>
                  </a:lnTo>
                  <a:lnTo>
                    <a:pt x="257817" y="331128"/>
                  </a:lnTo>
                  <a:lnTo>
                    <a:pt x="216887" y="349041"/>
                  </a:lnTo>
                  <a:lnTo>
                    <a:pt x="171339" y="355389"/>
                  </a:lnTo>
                  <a:lnTo>
                    <a:pt x="125790" y="349041"/>
                  </a:lnTo>
                  <a:lnTo>
                    <a:pt x="84860" y="331128"/>
                  </a:lnTo>
                  <a:lnTo>
                    <a:pt x="50184" y="303343"/>
                  </a:lnTo>
                  <a:lnTo>
                    <a:pt x="23392" y="267380"/>
                  </a:lnTo>
                  <a:lnTo>
                    <a:pt x="6120" y="224932"/>
                  </a:lnTo>
                  <a:lnTo>
                    <a:pt x="0" y="177694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487612" y="3163315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132135" y="3089409"/>
            <a:ext cx="352425" cy="365125"/>
            <a:chOff x="3608134" y="3089408"/>
            <a:chExt cx="352425" cy="365125"/>
          </a:xfrm>
        </p:grpSpPr>
        <p:sp>
          <p:nvSpPr>
            <p:cNvPr id="30" name="object 30"/>
            <p:cNvSpPr/>
            <p:nvPr/>
          </p:nvSpPr>
          <p:spPr>
            <a:xfrm>
              <a:off x="3612897" y="3094170"/>
              <a:ext cx="342900" cy="355600"/>
            </a:xfrm>
            <a:custGeom>
              <a:avLst/>
              <a:gdLst/>
              <a:ahLst/>
              <a:cxnLst/>
              <a:rect l="l" t="t" r="r" b="b"/>
              <a:pathLst>
                <a:path w="342900" h="355600">
                  <a:moveTo>
                    <a:pt x="171339" y="0"/>
                  </a:moveTo>
                  <a:lnTo>
                    <a:pt x="125790" y="6347"/>
                  </a:lnTo>
                  <a:lnTo>
                    <a:pt x="84861" y="24260"/>
                  </a:lnTo>
                  <a:lnTo>
                    <a:pt x="50184" y="52045"/>
                  </a:lnTo>
                  <a:lnTo>
                    <a:pt x="23392" y="88008"/>
                  </a:lnTo>
                  <a:lnTo>
                    <a:pt x="6120" y="130456"/>
                  </a:lnTo>
                  <a:lnTo>
                    <a:pt x="0" y="177694"/>
                  </a:lnTo>
                  <a:lnTo>
                    <a:pt x="6120" y="224932"/>
                  </a:lnTo>
                  <a:lnTo>
                    <a:pt x="23392" y="267380"/>
                  </a:lnTo>
                  <a:lnTo>
                    <a:pt x="50184" y="303343"/>
                  </a:lnTo>
                  <a:lnTo>
                    <a:pt x="84861" y="331128"/>
                  </a:lnTo>
                  <a:lnTo>
                    <a:pt x="125790" y="349041"/>
                  </a:lnTo>
                  <a:lnTo>
                    <a:pt x="171339" y="355389"/>
                  </a:lnTo>
                  <a:lnTo>
                    <a:pt x="216888" y="349041"/>
                  </a:lnTo>
                  <a:lnTo>
                    <a:pt x="257817" y="331128"/>
                  </a:lnTo>
                  <a:lnTo>
                    <a:pt x="292494" y="303343"/>
                  </a:lnTo>
                  <a:lnTo>
                    <a:pt x="319286" y="267380"/>
                  </a:lnTo>
                  <a:lnTo>
                    <a:pt x="336558" y="224932"/>
                  </a:lnTo>
                  <a:lnTo>
                    <a:pt x="342679" y="177694"/>
                  </a:lnTo>
                  <a:lnTo>
                    <a:pt x="336558" y="130456"/>
                  </a:lnTo>
                  <a:lnTo>
                    <a:pt x="319286" y="88008"/>
                  </a:lnTo>
                  <a:lnTo>
                    <a:pt x="292494" y="52045"/>
                  </a:lnTo>
                  <a:lnTo>
                    <a:pt x="257817" y="24260"/>
                  </a:lnTo>
                  <a:lnTo>
                    <a:pt x="216888" y="6347"/>
                  </a:lnTo>
                  <a:lnTo>
                    <a:pt x="17133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612897" y="3094170"/>
              <a:ext cx="342900" cy="355600"/>
            </a:xfrm>
            <a:custGeom>
              <a:avLst/>
              <a:gdLst/>
              <a:ahLst/>
              <a:cxnLst/>
              <a:rect l="l" t="t" r="r" b="b"/>
              <a:pathLst>
                <a:path w="342900" h="355600">
                  <a:moveTo>
                    <a:pt x="0" y="177694"/>
                  </a:moveTo>
                  <a:lnTo>
                    <a:pt x="6120" y="130456"/>
                  </a:lnTo>
                  <a:lnTo>
                    <a:pt x="23392" y="88008"/>
                  </a:lnTo>
                  <a:lnTo>
                    <a:pt x="50184" y="52045"/>
                  </a:lnTo>
                  <a:lnTo>
                    <a:pt x="84860" y="24260"/>
                  </a:lnTo>
                  <a:lnTo>
                    <a:pt x="125790" y="6347"/>
                  </a:lnTo>
                  <a:lnTo>
                    <a:pt x="171339" y="0"/>
                  </a:lnTo>
                  <a:lnTo>
                    <a:pt x="216887" y="6347"/>
                  </a:lnTo>
                  <a:lnTo>
                    <a:pt x="257817" y="24260"/>
                  </a:lnTo>
                  <a:lnTo>
                    <a:pt x="292493" y="52045"/>
                  </a:lnTo>
                  <a:lnTo>
                    <a:pt x="319285" y="88008"/>
                  </a:lnTo>
                  <a:lnTo>
                    <a:pt x="336557" y="130456"/>
                  </a:lnTo>
                  <a:lnTo>
                    <a:pt x="342678" y="177694"/>
                  </a:lnTo>
                  <a:lnTo>
                    <a:pt x="336557" y="224932"/>
                  </a:lnTo>
                  <a:lnTo>
                    <a:pt x="319285" y="267380"/>
                  </a:lnTo>
                  <a:lnTo>
                    <a:pt x="292493" y="303343"/>
                  </a:lnTo>
                  <a:lnTo>
                    <a:pt x="257817" y="331128"/>
                  </a:lnTo>
                  <a:lnTo>
                    <a:pt x="216887" y="349041"/>
                  </a:lnTo>
                  <a:lnTo>
                    <a:pt x="171339" y="355389"/>
                  </a:lnTo>
                  <a:lnTo>
                    <a:pt x="125790" y="349041"/>
                  </a:lnTo>
                  <a:lnTo>
                    <a:pt x="84860" y="331128"/>
                  </a:lnTo>
                  <a:lnTo>
                    <a:pt x="50184" y="303343"/>
                  </a:lnTo>
                  <a:lnTo>
                    <a:pt x="23392" y="267380"/>
                  </a:lnTo>
                  <a:lnTo>
                    <a:pt x="6120" y="224932"/>
                  </a:lnTo>
                  <a:lnTo>
                    <a:pt x="0" y="177694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219337" y="3120644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403713" y="4017370"/>
            <a:ext cx="352425" cy="365125"/>
            <a:chOff x="3879712" y="4017369"/>
            <a:chExt cx="352425" cy="365125"/>
          </a:xfrm>
        </p:grpSpPr>
        <p:sp>
          <p:nvSpPr>
            <p:cNvPr id="34" name="object 34"/>
            <p:cNvSpPr/>
            <p:nvPr/>
          </p:nvSpPr>
          <p:spPr>
            <a:xfrm>
              <a:off x="3884475" y="4022132"/>
              <a:ext cx="342900" cy="355600"/>
            </a:xfrm>
            <a:custGeom>
              <a:avLst/>
              <a:gdLst/>
              <a:ahLst/>
              <a:cxnLst/>
              <a:rect l="l" t="t" r="r" b="b"/>
              <a:pathLst>
                <a:path w="342900" h="355600">
                  <a:moveTo>
                    <a:pt x="171339" y="0"/>
                  </a:moveTo>
                  <a:lnTo>
                    <a:pt x="125790" y="6347"/>
                  </a:lnTo>
                  <a:lnTo>
                    <a:pt x="84861" y="24260"/>
                  </a:lnTo>
                  <a:lnTo>
                    <a:pt x="50184" y="52045"/>
                  </a:lnTo>
                  <a:lnTo>
                    <a:pt x="23392" y="88008"/>
                  </a:lnTo>
                  <a:lnTo>
                    <a:pt x="6120" y="130456"/>
                  </a:lnTo>
                  <a:lnTo>
                    <a:pt x="0" y="177694"/>
                  </a:lnTo>
                  <a:lnTo>
                    <a:pt x="6120" y="224932"/>
                  </a:lnTo>
                  <a:lnTo>
                    <a:pt x="23392" y="267380"/>
                  </a:lnTo>
                  <a:lnTo>
                    <a:pt x="50184" y="303343"/>
                  </a:lnTo>
                  <a:lnTo>
                    <a:pt x="84861" y="331128"/>
                  </a:lnTo>
                  <a:lnTo>
                    <a:pt x="125790" y="349041"/>
                  </a:lnTo>
                  <a:lnTo>
                    <a:pt x="171339" y="355389"/>
                  </a:lnTo>
                  <a:lnTo>
                    <a:pt x="216888" y="349041"/>
                  </a:lnTo>
                  <a:lnTo>
                    <a:pt x="257817" y="331128"/>
                  </a:lnTo>
                  <a:lnTo>
                    <a:pt x="292494" y="303343"/>
                  </a:lnTo>
                  <a:lnTo>
                    <a:pt x="319286" y="267380"/>
                  </a:lnTo>
                  <a:lnTo>
                    <a:pt x="336558" y="224932"/>
                  </a:lnTo>
                  <a:lnTo>
                    <a:pt x="342679" y="177694"/>
                  </a:lnTo>
                  <a:lnTo>
                    <a:pt x="336558" y="130456"/>
                  </a:lnTo>
                  <a:lnTo>
                    <a:pt x="319286" y="88008"/>
                  </a:lnTo>
                  <a:lnTo>
                    <a:pt x="292494" y="52045"/>
                  </a:lnTo>
                  <a:lnTo>
                    <a:pt x="257817" y="24260"/>
                  </a:lnTo>
                  <a:lnTo>
                    <a:pt x="216888" y="6347"/>
                  </a:lnTo>
                  <a:lnTo>
                    <a:pt x="17133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884475" y="4022132"/>
              <a:ext cx="342900" cy="355600"/>
            </a:xfrm>
            <a:custGeom>
              <a:avLst/>
              <a:gdLst/>
              <a:ahLst/>
              <a:cxnLst/>
              <a:rect l="l" t="t" r="r" b="b"/>
              <a:pathLst>
                <a:path w="342900" h="355600">
                  <a:moveTo>
                    <a:pt x="0" y="177694"/>
                  </a:moveTo>
                  <a:lnTo>
                    <a:pt x="6120" y="130456"/>
                  </a:lnTo>
                  <a:lnTo>
                    <a:pt x="23392" y="88008"/>
                  </a:lnTo>
                  <a:lnTo>
                    <a:pt x="50184" y="52045"/>
                  </a:lnTo>
                  <a:lnTo>
                    <a:pt x="84860" y="24260"/>
                  </a:lnTo>
                  <a:lnTo>
                    <a:pt x="125790" y="6347"/>
                  </a:lnTo>
                  <a:lnTo>
                    <a:pt x="171339" y="0"/>
                  </a:lnTo>
                  <a:lnTo>
                    <a:pt x="216887" y="6347"/>
                  </a:lnTo>
                  <a:lnTo>
                    <a:pt x="257817" y="24260"/>
                  </a:lnTo>
                  <a:lnTo>
                    <a:pt x="292493" y="52045"/>
                  </a:lnTo>
                  <a:lnTo>
                    <a:pt x="319285" y="88008"/>
                  </a:lnTo>
                  <a:lnTo>
                    <a:pt x="336557" y="130456"/>
                  </a:lnTo>
                  <a:lnTo>
                    <a:pt x="342678" y="177694"/>
                  </a:lnTo>
                  <a:lnTo>
                    <a:pt x="336557" y="224932"/>
                  </a:lnTo>
                  <a:lnTo>
                    <a:pt x="319285" y="267380"/>
                  </a:lnTo>
                  <a:lnTo>
                    <a:pt x="292493" y="303343"/>
                  </a:lnTo>
                  <a:lnTo>
                    <a:pt x="257817" y="331128"/>
                  </a:lnTo>
                  <a:lnTo>
                    <a:pt x="216887" y="349041"/>
                  </a:lnTo>
                  <a:lnTo>
                    <a:pt x="171339" y="355389"/>
                  </a:lnTo>
                  <a:lnTo>
                    <a:pt x="125790" y="349041"/>
                  </a:lnTo>
                  <a:lnTo>
                    <a:pt x="84860" y="331128"/>
                  </a:lnTo>
                  <a:lnTo>
                    <a:pt x="50184" y="303343"/>
                  </a:lnTo>
                  <a:lnTo>
                    <a:pt x="23392" y="267380"/>
                  </a:lnTo>
                  <a:lnTo>
                    <a:pt x="6120" y="224932"/>
                  </a:lnTo>
                  <a:lnTo>
                    <a:pt x="0" y="177694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142109" y="4050283"/>
            <a:ext cx="7896859" cy="2169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13460" algn="ctr">
              <a:lnSpc>
                <a:spcPts val="1939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  <a:p>
            <a:pPr marL="332740" indent="-320040">
              <a:lnSpc>
                <a:spcPts val="362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50" dirty="0">
                <a:latin typeface="Calibri"/>
                <a:cs typeface="Calibri"/>
              </a:rPr>
              <a:t>However,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this </a:t>
            </a:r>
            <a:r>
              <a:rPr sz="3200" spc="-5" dirty="0">
                <a:latin typeface="Calibri"/>
                <a:cs typeface="Calibri"/>
              </a:rPr>
              <a:t>does </a:t>
            </a:r>
            <a:r>
              <a:rPr sz="3200" dirty="0">
                <a:latin typeface="Calibri"/>
                <a:cs typeface="Calibri"/>
              </a:rPr>
              <a:t>not </a:t>
            </a:r>
            <a:r>
              <a:rPr sz="3200" spc="-15" dirty="0">
                <a:latin typeface="Calibri"/>
                <a:cs typeface="Calibri"/>
              </a:rPr>
              <a:t>capture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degree </a:t>
            </a:r>
            <a:r>
              <a:rPr sz="3200" spc="-5" dirty="0">
                <a:latin typeface="Calibri"/>
                <a:cs typeface="Calibri"/>
              </a:rPr>
              <a:t>of</a:t>
            </a:r>
            <a:endParaRPr sz="3200">
              <a:latin typeface="Calibri"/>
              <a:cs typeface="Calibri"/>
            </a:endParaRPr>
          </a:p>
          <a:p>
            <a:pPr marL="332740">
              <a:spcBef>
                <a:spcPts val="70"/>
              </a:spcBef>
            </a:pPr>
            <a:r>
              <a:rPr sz="3200" spc="-5" dirty="0">
                <a:latin typeface="Calibri"/>
                <a:cs typeface="Calibri"/>
              </a:rPr>
              <a:t>neighborhood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overlap:</a:t>
            </a:r>
            <a:endParaRPr sz="3200">
              <a:latin typeface="Calibri"/>
              <a:cs typeface="Calibri"/>
            </a:endParaRPr>
          </a:p>
          <a:p>
            <a:pPr marL="625475" marR="5080" lvl="1" indent="-274320">
              <a:lnSpc>
                <a:spcPct val="100699"/>
              </a:lnSpc>
              <a:spcBef>
                <a:spcPts val="64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dirty="0">
                <a:latin typeface="Calibri"/>
                <a:cs typeface="Calibri"/>
              </a:rPr>
              <a:t>Node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pair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i="1" spc="-15" dirty="0">
                <a:latin typeface="Calibri"/>
                <a:cs typeface="Calibri"/>
              </a:rPr>
              <a:t>(B,</a:t>
            </a:r>
            <a:r>
              <a:rPr sz="2800" i="1" dirty="0">
                <a:latin typeface="Calibri"/>
                <a:cs typeface="Calibri"/>
              </a:rPr>
              <a:t> H) </a:t>
            </a:r>
            <a:r>
              <a:rPr sz="2800" spc="-5" dirty="0">
                <a:latin typeface="Calibri"/>
                <a:cs typeface="Calibri"/>
              </a:rPr>
              <a:t>has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shared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neighboring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nodes,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while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pairs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i="1" spc="-15" dirty="0">
                <a:latin typeface="Calibri"/>
                <a:cs typeface="Calibri"/>
              </a:rPr>
              <a:t>(B,</a:t>
            </a:r>
            <a:r>
              <a:rPr sz="2800" i="1" spc="5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E)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i="1" spc="5" dirty="0">
                <a:latin typeface="Calibri"/>
                <a:cs typeface="Calibri"/>
              </a:rPr>
              <a:t>(A, </a:t>
            </a:r>
            <a:r>
              <a:rPr sz="2800" i="1" dirty="0">
                <a:latin typeface="Calibri"/>
                <a:cs typeface="Calibri"/>
              </a:rPr>
              <a:t>B) </a:t>
            </a:r>
            <a:r>
              <a:rPr sz="2800" spc="-5" dirty="0">
                <a:latin typeface="Calibri"/>
                <a:cs typeface="Calibri"/>
              </a:rPr>
              <a:t>only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have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such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205760" y="2621171"/>
            <a:ext cx="352425" cy="365125"/>
            <a:chOff x="4681759" y="2621170"/>
            <a:chExt cx="352425" cy="365125"/>
          </a:xfrm>
        </p:grpSpPr>
        <p:sp>
          <p:nvSpPr>
            <p:cNvPr id="38" name="object 38"/>
            <p:cNvSpPr/>
            <p:nvPr/>
          </p:nvSpPr>
          <p:spPr>
            <a:xfrm>
              <a:off x="4686522" y="2625933"/>
              <a:ext cx="342900" cy="355600"/>
            </a:xfrm>
            <a:custGeom>
              <a:avLst/>
              <a:gdLst/>
              <a:ahLst/>
              <a:cxnLst/>
              <a:rect l="l" t="t" r="r" b="b"/>
              <a:pathLst>
                <a:path w="342900" h="355600">
                  <a:moveTo>
                    <a:pt x="171338" y="0"/>
                  </a:moveTo>
                  <a:lnTo>
                    <a:pt x="125789" y="6347"/>
                  </a:lnTo>
                  <a:lnTo>
                    <a:pt x="84860" y="24260"/>
                  </a:lnTo>
                  <a:lnTo>
                    <a:pt x="50183" y="52045"/>
                  </a:lnTo>
                  <a:lnTo>
                    <a:pt x="23392" y="88008"/>
                  </a:lnTo>
                  <a:lnTo>
                    <a:pt x="6120" y="130456"/>
                  </a:lnTo>
                  <a:lnTo>
                    <a:pt x="0" y="177694"/>
                  </a:lnTo>
                  <a:lnTo>
                    <a:pt x="6120" y="224932"/>
                  </a:lnTo>
                  <a:lnTo>
                    <a:pt x="23392" y="267380"/>
                  </a:lnTo>
                  <a:lnTo>
                    <a:pt x="50183" y="303343"/>
                  </a:lnTo>
                  <a:lnTo>
                    <a:pt x="84860" y="331128"/>
                  </a:lnTo>
                  <a:lnTo>
                    <a:pt x="125789" y="349041"/>
                  </a:lnTo>
                  <a:lnTo>
                    <a:pt x="171338" y="355389"/>
                  </a:lnTo>
                  <a:lnTo>
                    <a:pt x="216887" y="349041"/>
                  </a:lnTo>
                  <a:lnTo>
                    <a:pt x="257816" y="331128"/>
                  </a:lnTo>
                  <a:lnTo>
                    <a:pt x="292493" y="303343"/>
                  </a:lnTo>
                  <a:lnTo>
                    <a:pt x="319285" y="267380"/>
                  </a:lnTo>
                  <a:lnTo>
                    <a:pt x="336557" y="224932"/>
                  </a:lnTo>
                  <a:lnTo>
                    <a:pt x="342677" y="177694"/>
                  </a:lnTo>
                  <a:lnTo>
                    <a:pt x="336557" y="130456"/>
                  </a:lnTo>
                  <a:lnTo>
                    <a:pt x="319285" y="88008"/>
                  </a:lnTo>
                  <a:lnTo>
                    <a:pt x="292493" y="52045"/>
                  </a:lnTo>
                  <a:lnTo>
                    <a:pt x="257816" y="24260"/>
                  </a:lnTo>
                  <a:lnTo>
                    <a:pt x="216887" y="6347"/>
                  </a:lnTo>
                  <a:lnTo>
                    <a:pt x="17133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686522" y="2625933"/>
              <a:ext cx="342900" cy="355600"/>
            </a:xfrm>
            <a:custGeom>
              <a:avLst/>
              <a:gdLst/>
              <a:ahLst/>
              <a:cxnLst/>
              <a:rect l="l" t="t" r="r" b="b"/>
              <a:pathLst>
                <a:path w="342900" h="355600">
                  <a:moveTo>
                    <a:pt x="0" y="177694"/>
                  </a:moveTo>
                  <a:lnTo>
                    <a:pt x="6120" y="130456"/>
                  </a:lnTo>
                  <a:lnTo>
                    <a:pt x="23392" y="88008"/>
                  </a:lnTo>
                  <a:lnTo>
                    <a:pt x="50184" y="52045"/>
                  </a:lnTo>
                  <a:lnTo>
                    <a:pt x="84860" y="24260"/>
                  </a:lnTo>
                  <a:lnTo>
                    <a:pt x="125790" y="6347"/>
                  </a:lnTo>
                  <a:lnTo>
                    <a:pt x="171339" y="0"/>
                  </a:lnTo>
                  <a:lnTo>
                    <a:pt x="216887" y="6347"/>
                  </a:lnTo>
                  <a:lnTo>
                    <a:pt x="257817" y="24260"/>
                  </a:lnTo>
                  <a:lnTo>
                    <a:pt x="292493" y="52045"/>
                  </a:lnTo>
                  <a:lnTo>
                    <a:pt x="319285" y="88008"/>
                  </a:lnTo>
                  <a:lnTo>
                    <a:pt x="336557" y="130456"/>
                  </a:lnTo>
                  <a:lnTo>
                    <a:pt x="342678" y="177694"/>
                  </a:lnTo>
                  <a:lnTo>
                    <a:pt x="336557" y="224932"/>
                  </a:lnTo>
                  <a:lnTo>
                    <a:pt x="319285" y="267380"/>
                  </a:lnTo>
                  <a:lnTo>
                    <a:pt x="292493" y="303343"/>
                  </a:lnTo>
                  <a:lnTo>
                    <a:pt x="257817" y="331128"/>
                  </a:lnTo>
                  <a:lnTo>
                    <a:pt x="216887" y="349041"/>
                  </a:lnTo>
                  <a:lnTo>
                    <a:pt x="171339" y="355389"/>
                  </a:lnTo>
                  <a:lnTo>
                    <a:pt x="125790" y="349041"/>
                  </a:lnTo>
                  <a:lnTo>
                    <a:pt x="84860" y="331128"/>
                  </a:lnTo>
                  <a:lnTo>
                    <a:pt x="50184" y="303343"/>
                  </a:lnTo>
                  <a:lnTo>
                    <a:pt x="23392" y="267380"/>
                  </a:lnTo>
                  <a:lnTo>
                    <a:pt x="6120" y="224932"/>
                  </a:lnTo>
                  <a:lnTo>
                    <a:pt x="0" y="177694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299310" y="2654300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165225" y="3454679"/>
            <a:ext cx="352425" cy="365125"/>
            <a:chOff x="4641224" y="3454678"/>
            <a:chExt cx="352425" cy="365125"/>
          </a:xfrm>
        </p:grpSpPr>
        <p:sp>
          <p:nvSpPr>
            <p:cNvPr id="42" name="object 42"/>
            <p:cNvSpPr/>
            <p:nvPr/>
          </p:nvSpPr>
          <p:spPr>
            <a:xfrm>
              <a:off x="4645986" y="3459440"/>
              <a:ext cx="342900" cy="355600"/>
            </a:xfrm>
            <a:custGeom>
              <a:avLst/>
              <a:gdLst/>
              <a:ahLst/>
              <a:cxnLst/>
              <a:rect l="l" t="t" r="r" b="b"/>
              <a:pathLst>
                <a:path w="342900" h="355600">
                  <a:moveTo>
                    <a:pt x="171338" y="0"/>
                  </a:moveTo>
                  <a:lnTo>
                    <a:pt x="125789" y="6347"/>
                  </a:lnTo>
                  <a:lnTo>
                    <a:pt x="84860" y="24260"/>
                  </a:lnTo>
                  <a:lnTo>
                    <a:pt x="50183" y="52045"/>
                  </a:lnTo>
                  <a:lnTo>
                    <a:pt x="23392" y="88008"/>
                  </a:lnTo>
                  <a:lnTo>
                    <a:pt x="6120" y="130456"/>
                  </a:lnTo>
                  <a:lnTo>
                    <a:pt x="0" y="177694"/>
                  </a:lnTo>
                  <a:lnTo>
                    <a:pt x="6120" y="224932"/>
                  </a:lnTo>
                  <a:lnTo>
                    <a:pt x="23392" y="267380"/>
                  </a:lnTo>
                  <a:lnTo>
                    <a:pt x="50183" y="303343"/>
                  </a:lnTo>
                  <a:lnTo>
                    <a:pt x="84860" y="331128"/>
                  </a:lnTo>
                  <a:lnTo>
                    <a:pt x="125789" y="349041"/>
                  </a:lnTo>
                  <a:lnTo>
                    <a:pt x="171338" y="355389"/>
                  </a:lnTo>
                  <a:lnTo>
                    <a:pt x="216887" y="349041"/>
                  </a:lnTo>
                  <a:lnTo>
                    <a:pt x="257816" y="331128"/>
                  </a:lnTo>
                  <a:lnTo>
                    <a:pt x="292493" y="303343"/>
                  </a:lnTo>
                  <a:lnTo>
                    <a:pt x="319285" y="267380"/>
                  </a:lnTo>
                  <a:lnTo>
                    <a:pt x="336557" y="224932"/>
                  </a:lnTo>
                  <a:lnTo>
                    <a:pt x="342677" y="177694"/>
                  </a:lnTo>
                  <a:lnTo>
                    <a:pt x="336557" y="130456"/>
                  </a:lnTo>
                  <a:lnTo>
                    <a:pt x="319285" y="88008"/>
                  </a:lnTo>
                  <a:lnTo>
                    <a:pt x="292493" y="52045"/>
                  </a:lnTo>
                  <a:lnTo>
                    <a:pt x="257816" y="24260"/>
                  </a:lnTo>
                  <a:lnTo>
                    <a:pt x="216887" y="6347"/>
                  </a:lnTo>
                  <a:lnTo>
                    <a:pt x="17133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645986" y="3459440"/>
              <a:ext cx="342900" cy="355600"/>
            </a:xfrm>
            <a:custGeom>
              <a:avLst/>
              <a:gdLst/>
              <a:ahLst/>
              <a:cxnLst/>
              <a:rect l="l" t="t" r="r" b="b"/>
              <a:pathLst>
                <a:path w="342900" h="355600">
                  <a:moveTo>
                    <a:pt x="0" y="177694"/>
                  </a:moveTo>
                  <a:lnTo>
                    <a:pt x="6120" y="130456"/>
                  </a:lnTo>
                  <a:lnTo>
                    <a:pt x="23392" y="88008"/>
                  </a:lnTo>
                  <a:lnTo>
                    <a:pt x="50184" y="52045"/>
                  </a:lnTo>
                  <a:lnTo>
                    <a:pt x="84860" y="24260"/>
                  </a:lnTo>
                  <a:lnTo>
                    <a:pt x="125790" y="6347"/>
                  </a:lnTo>
                  <a:lnTo>
                    <a:pt x="171339" y="0"/>
                  </a:lnTo>
                  <a:lnTo>
                    <a:pt x="216887" y="6347"/>
                  </a:lnTo>
                  <a:lnTo>
                    <a:pt x="257817" y="24260"/>
                  </a:lnTo>
                  <a:lnTo>
                    <a:pt x="292493" y="52045"/>
                  </a:lnTo>
                  <a:lnTo>
                    <a:pt x="319285" y="88008"/>
                  </a:lnTo>
                  <a:lnTo>
                    <a:pt x="336557" y="130456"/>
                  </a:lnTo>
                  <a:lnTo>
                    <a:pt x="342678" y="177694"/>
                  </a:lnTo>
                  <a:lnTo>
                    <a:pt x="336557" y="224932"/>
                  </a:lnTo>
                  <a:lnTo>
                    <a:pt x="319285" y="267380"/>
                  </a:lnTo>
                  <a:lnTo>
                    <a:pt x="292493" y="303343"/>
                  </a:lnTo>
                  <a:lnTo>
                    <a:pt x="257817" y="331128"/>
                  </a:lnTo>
                  <a:lnTo>
                    <a:pt x="216887" y="349041"/>
                  </a:lnTo>
                  <a:lnTo>
                    <a:pt x="171339" y="355389"/>
                  </a:lnTo>
                  <a:lnTo>
                    <a:pt x="125790" y="349041"/>
                  </a:lnTo>
                  <a:lnTo>
                    <a:pt x="84860" y="331128"/>
                  </a:lnTo>
                  <a:lnTo>
                    <a:pt x="50184" y="303343"/>
                  </a:lnTo>
                  <a:lnTo>
                    <a:pt x="23392" y="267380"/>
                  </a:lnTo>
                  <a:lnTo>
                    <a:pt x="6120" y="224932"/>
                  </a:lnTo>
                  <a:lnTo>
                    <a:pt x="0" y="177694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239725" y="3486404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dirty="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002942" y="3888793"/>
            <a:ext cx="1405890" cy="291465"/>
          </a:xfrm>
          <a:custGeom>
            <a:avLst/>
            <a:gdLst/>
            <a:ahLst/>
            <a:cxnLst/>
            <a:rect l="l" t="t" r="r" b="b"/>
            <a:pathLst>
              <a:path w="1405889" h="291464">
                <a:moveTo>
                  <a:pt x="0" y="0"/>
                </a:moveTo>
                <a:lnTo>
                  <a:pt x="1405534" y="291287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DE7FCF84-1F6C-4D25-9A08-929DE567E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345" y="2249538"/>
            <a:ext cx="3829238" cy="136262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7010400" cy="5577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567370" y="1051358"/>
            <a:ext cx="10941993" cy="1029384"/>
          </a:xfrm>
          <a:prstGeom prst="rect">
            <a:avLst/>
          </a:prstGeom>
        </p:spPr>
        <p:txBody>
          <a:bodyPr vert="horz" wrap="square" lIns="0" tIns="31750" rIns="0" bIns="0" rtlCol="0" anchor="ctr">
            <a:spAutoFit/>
          </a:bodyPr>
          <a:lstStyle/>
          <a:p>
            <a:pPr marL="38100" marR="30480">
              <a:lnSpc>
                <a:spcPts val="3790"/>
              </a:lnSpc>
              <a:spcBef>
                <a:spcPts val="250"/>
              </a:spcBef>
            </a:pPr>
            <a:r>
              <a:rPr sz="3600" b="1" spc="-10" dirty="0">
                <a:solidFill>
                  <a:srgbClr val="60B5CC"/>
                </a:solidFill>
              </a:rPr>
              <a:t>Captures </a:t>
            </a:r>
            <a:r>
              <a:rPr sz="3600" b="1" dirty="0">
                <a:solidFill>
                  <a:srgbClr val="60B5CC"/>
                </a:solidFill>
                <a:latin typeface="Calibri"/>
                <a:cs typeface="Calibri"/>
              </a:rPr>
              <a:t># </a:t>
            </a:r>
            <a:r>
              <a:rPr sz="3600" b="1" spc="-5" dirty="0">
                <a:solidFill>
                  <a:srgbClr val="60B5CC"/>
                </a:solidFill>
              </a:rPr>
              <a:t>neighboring nodes </a:t>
            </a:r>
            <a:r>
              <a:rPr sz="3600" b="1" spc="-10" dirty="0">
                <a:solidFill>
                  <a:srgbClr val="60B5CC"/>
                </a:solidFill>
              </a:rPr>
              <a:t>shared between </a:t>
            </a:r>
            <a:r>
              <a:rPr sz="3600" b="1" spc="-710" dirty="0">
                <a:solidFill>
                  <a:srgbClr val="60B5CC"/>
                </a:solidFill>
              </a:rPr>
              <a:t> </a:t>
            </a:r>
            <a:r>
              <a:rPr sz="3600" b="1" spc="-10" dirty="0">
                <a:solidFill>
                  <a:srgbClr val="60B5CC"/>
                </a:solidFill>
              </a:rPr>
              <a:t>two</a:t>
            </a:r>
            <a:r>
              <a:rPr sz="3600" b="1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60B5CC"/>
                </a:solidFill>
              </a:rPr>
              <a:t>nodes</a:t>
            </a:r>
            <a:r>
              <a:rPr sz="3600" b="1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60B5CC"/>
                </a:solidFill>
                <a:latin typeface="Cambria Math"/>
                <a:cs typeface="Cambria Math"/>
              </a:rPr>
              <a:t>𝒗</a:t>
            </a:r>
            <a:r>
              <a:rPr sz="2800" baseline="-15700" dirty="0">
                <a:solidFill>
                  <a:srgbClr val="60B5CC"/>
                </a:solidFill>
                <a:latin typeface="Cambria Math"/>
                <a:cs typeface="Cambria Math"/>
              </a:rPr>
              <a:t>𝟏</a:t>
            </a:r>
            <a:r>
              <a:rPr sz="2800" spc="555" baseline="-15700" dirty="0">
                <a:solidFill>
                  <a:srgbClr val="60B5CC"/>
                </a:solidFill>
                <a:latin typeface="Cambria Math"/>
                <a:cs typeface="Cambria Math"/>
              </a:rPr>
              <a:t> </a:t>
            </a:r>
            <a:r>
              <a:rPr sz="3600" b="1" spc="-5" dirty="0">
                <a:solidFill>
                  <a:srgbClr val="60B5CC"/>
                </a:solidFill>
              </a:rPr>
              <a:t>and</a:t>
            </a:r>
            <a:r>
              <a:rPr sz="3600" b="1" spc="-35" dirty="0">
                <a:solidFill>
                  <a:srgbClr val="60B5CC"/>
                </a:solidFill>
              </a:rPr>
              <a:t> </a:t>
            </a:r>
            <a:r>
              <a:rPr sz="3600" spc="50" dirty="0">
                <a:solidFill>
                  <a:srgbClr val="60B5CC"/>
                </a:solidFill>
                <a:latin typeface="Cambria Math"/>
                <a:cs typeface="Cambria Math"/>
              </a:rPr>
              <a:t>𝒗</a:t>
            </a:r>
            <a:r>
              <a:rPr sz="2800" spc="75" baseline="-15700" dirty="0">
                <a:solidFill>
                  <a:srgbClr val="60B5CC"/>
                </a:solidFill>
                <a:latin typeface="Cambria Math"/>
                <a:cs typeface="Cambria Math"/>
              </a:rPr>
              <a:t>𝟐</a:t>
            </a:r>
            <a:r>
              <a:rPr sz="3600" b="1" spc="50" dirty="0">
                <a:solidFill>
                  <a:srgbClr val="60B5CC"/>
                </a:solidFill>
              </a:rPr>
              <a:t>:</a:t>
            </a:r>
            <a:endParaRPr sz="3600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507D961-F5EC-4EEA-8D7B-7B8E02C53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4"/>
          <a:stretch/>
        </p:blipFill>
        <p:spPr>
          <a:xfrm>
            <a:off x="1440000" y="2226845"/>
            <a:ext cx="8894400" cy="422000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7472"/>
            <a:ext cx="7315200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4880355"/>
            <a:ext cx="9161892" cy="184658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625475" marR="448309" indent="-274320">
              <a:lnSpc>
                <a:spcPts val="3310"/>
              </a:lnSpc>
              <a:spcBef>
                <a:spcPts val="25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45" dirty="0">
                <a:latin typeface="Calibri"/>
                <a:cs typeface="Calibri"/>
              </a:rPr>
              <a:t>However,</a:t>
            </a:r>
            <a:r>
              <a:rPr sz="2800" spc="-5" dirty="0">
                <a:latin typeface="Calibri"/>
                <a:cs typeface="Calibri"/>
              </a:rPr>
              <a:t> 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two</a:t>
            </a:r>
            <a:r>
              <a:rPr sz="2800" spc="-5" dirty="0">
                <a:latin typeface="Calibri"/>
                <a:cs typeface="Calibri"/>
              </a:rPr>
              <a:t> nodes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may</a:t>
            </a:r>
            <a:r>
              <a:rPr sz="2800" spc="-10" dirty="0">
                <a:latin typeface="Calibri"/>
                <a:cs typeface="Calibri"/>
              </a:rPr>
              <a:t> still potentially </a:t>
            </a:r>
            <a:r>
              <a:rPr sz="2800" dirty="0">
                <a:latin typeface="Calibri"/>
                <a:cs typeface="Calibri"/>
              </a:rPr>
              <a:t>be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connected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future.</a:t>
            </a:r>
            <a:endParaRPr sz="2800" dirty="0">
              <a:latin typeface="Calibri"/>
              <a:cs typeface="Calibri"/>
            </a:endParaRPr>
          </a:p>
          <a:p>
            <a:pPr marL="319405" marR="50800" indent="-319405">
              <a:lnSpc>
                <a:spcPts val="367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19405" algn="l"/>
                <a:tab pos="320040" algn="l"/>
              </a:tabLst>
            </a:pPr>
            <a:r>
              <a:rPr sz="2800" b="1" spc="-5" dirty="0">
                <a:latin typeface="Calibri"/>
                <a:cs typeface="Calibri"/>
              </a:rPr>
              <a:t>Global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neighborhood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overlap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metrics</a:t>
            </a:r>
            <a:r>
              <a:rPr sz="2800" spc="-15" dirty="0">
                <a:latin typeface="Calibri"/>
                <a:cs typeface="Calibri"/>
              </a:rPr>
              <a:t> resolve</a:t>
            </a:r>
            <a:r>
              <a:rPr lang="en-US"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limitation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by considering</a:t>
            </a:r>
            <a:r>
              <a:rPr sz="2800" dirty="0">
                <a:latin typeface="Calibri"/>
                <a:cs typeface="Calibri"/>
              </a:rPr>
              <a:t> 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entire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graph.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90837" y="2876426"/>
            <a:ext cx="3017479" cy="198391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910602" y="4141723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8039" y="3257803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42109" y="1215790"/>
            <a:ext cx="7858759" cy="199453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solidFill>
                  <a:srgbClr val="E66C7D"/>
                </a:solidFill>
                <a:latin typeface="Calibri"/>
                <a:cs typeface="Calibri"/>
              </a:rPr>
              <a:t>Limitation </a:t>
            </a:r>
            <a:r>
              <a:rPr sz="3200" b="1" dirty="0">
                <a:solidFill>
                  <a:srgbClr val="E66C7D"/>
                </a:solidFill>
                <a:latin typeface="Calibri"/>
                <a:cs typeface="Calibri"/>
              </a:rPr>
              <a:t>of </a:t>
            </a:r>
            <a:r>
              <a:rPr sz="3200" b="1" spc="-10" dirty="0">
                <a:solidFill>
                  <a:srgbClr val="E66C7D"/>
                </a:solidFill>
                <a:latin typeface="Calibri"/>
                <a:cs typeface="Calibri"/>
              </a:rPr>
              <a:t>local</a:t>
            </a:r>
            <a:r>
              <a:rPr sz="3200" b="1" spc="-5" dirty="0">
                <a:solidFill>
                  <a:srgbClr val="E66C7D"/>
                </a:solidFill>
                <a:latin typeface="Calibri"/>
                <a:cs typeface="Calibri"/>
              </a:rPr>
              <a:t> neighborhood </a:t>
            </a:r>
            <a:r>
              <a:rPr sz="3200" b="1" spc="-20" dirty="0">
                <a:solidFill>
                  <a:srgbClr val="E66C7D"/>
                </a:solidFill>
                <a:latin typeface="Calibri"/>
                <a:cs typeface="Calibri"/>
              </a:rPr>
              <a:t>features:</a:t>
            </a:r>
            <a:endParaRPr sz="3200" dirty="0">
              <a:latin typeface="Calibri"/>
              <a:cs typeface="Calibri"/>
            </a:endParaRPr>
          </a:p>
          <a:p>
            <a:pPr marL="625475" marR="5080" lvl="1" indent="-274320">
              <a:lnSpc>
                <a:spcPct val="100699"/>
              </a:lnSpc>
              <a:spcBef>
                <a:spcPts val="6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latin typeface="Calibri"/>
                <a:cs typeface="Calibri"/>
              </a:rPr>
              <a:t>Metric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always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zero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two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</a:t>
            </a:r>
            <a:r>
              <a:rPr sz="2800" spc="-5" dirty="0">
                <a:latin typeface="Calibri"/>
                <a:cs typeface="Calibri"/>
              </a:rPr>
              <a:t> not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have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any</a:t>
            </a:r>
            <a:r>
              <a:rPr sz="2800" spc="-10" dirty="0">
                <a:latin typeface="Calibri"/>
                <a:cs typeface="Calibri"/>
              </a:rPr>
              <a:t> neighbors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common.</a:t>
            </a:r>
            <a:endParaRPr sz="2800" dirty="0">
              <a:latin typeface="Calibri"/>
              <a:cs typeface="Calibri"/>
            </a:endParaRPr>
          </a:p>
          <a:p>
            <a:pPr marL="2028825">
              <a:spcBef>
                <a:spcPts val="1335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40010" y="3641852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71736" y="3599179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49663" y="4528820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11161" y="4309364"/>
            <a:ext cx="411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spc="-185" dirty="0">
                <a:solidFill>
                  <a:srgbClr val="008000"/>
                </a:solidFill>
                <a:latin typeface="Cambria Math"/>
                <a:cs typeface="Cambria Math"/>
              </a:rPr>
              <a:t>𝑁</a:t>
            </a:r>
            <a:r>
              <a:rPr lang="en-US" sz="2700" i="1" spc="-277" baseline="-15432" dirty="0">
                <a:solidFill>
                  <a:srgbClr val="008000"/>
                </a:solidFill>
                <a:latin typeface="Cambria Math"/>
                <a:cs typeface="Cambria Math"/>
              </a:rPr>
              <a:t>A</a:t>
            </a:r>
            <a:endParaRPr sz="2700" baseline="-15432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07518" y="3017011"/>
            <a:ext cx="421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spc="290" dirty="0">
                <a:solidFill>
                  <a:srgbClr val="0000FF"/>
                </a:solidFill>
                <a:latin typeface="Cambria Math"/>
                <a:cs typeface="Cambria Math"/>
              </a:rPr>
              <a:t>𝑁</a:t>
            </a:r>
            <a:r>
              <a:rPr sz="2700" spc="434" baseline="-15432" dirty="0">
                <a:solidFill>
                  <a:srgbClr val="0000FF"/>
                </a:solidFill>
                <a:latin typeface="Cambria Math"/>
                <a:cs typeface="Cambria Math"/>
              </a:rPr>
              <a:t>.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33952" y="3511803"/>
            <a:ext cx="218630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825">
              <a:spcBef>
                <a:spcPts val="100"/>
              </a:spcBef>
              <a:tabLst>
                <a:tab pos="1447165" algn="l"/>
              </a:tabLst>
            </a:pPr>
            <a:r>
              <a:rPr sz="2800" spc="-80" dirty="0">
                <a:solidFill>
                  <a:srgbClr val="008000"/>
                </a:solidFill>
                <a:latin typeface="Cambria Math"/>
                <a:cs typeface="Cambria Math"/>
              </a:rPr>
              <a:t>𝑁</a:t>
            </a:r>
            <a:r>
              <a:rPr lang="en-US" sz="3000" i="1" spc="-120" baseline="-16666" dirty="0">
                <a:solidFill>
                  <a:srgbClr val="008000"/>
                </a:solidFill>
                <a:latin typeface="Cambria Math"/>
                <a:cs typeface="Cambria Math"/>
              </a:rPr>
              <a:t>A</a:t>
            </a:r>
            <a:r>
              <a:rPr sz="3000" spc="509" baseline="-16666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∩</a:t>
            </a:r>
            <a:r>
              <a:rPr sz="2800" spc="10" dirty="0">
                <a:latin typeface="Cambria Math"/>
                <a:cs typeface="Cambria Math"/>
              </a:rPr>
              <a:t> </a:t>
            </a:r>
            <a:r>
              <a:rPr sz="2800" spc="-35" dirty="0">
                <a:solidFill>
                  <a:srgbClr val="0000FF"/>
                </a:solidFill>
                <a:latin typeface="Cambria Math"/>
                <a:cs typeface="Cambria Math"/>
              </a:rPr>
              <a:t>𝑁</a:t>
            </a:r>
            <a:r>
              <a:rPr lang="en-US" sz="3000" i="1" spc="-52" baseline="-16666" dirty="0">
                <a:solidFill>
                  <a:srgbClr val="0000FF"/>
                </a:solidFill>
                <a:latin typeface="Cambria Math"/>
                <a:cs typeface="Cambria Math"/>
              </a:rPr>
              <a:t>E</a:t>
            </a:r>
            <a:r>
              <a:rPr sz="3000" spc="-52" baseline="-16666" dirty="0">
                <a:solidFill>
                  <a:srgbClr val="0000FF"/>
                </a:solidFill>
                <a:latin typeface="Cambria Math"/>
                <a:cs typeface="Cambria Math"/>
              </a:rPr>
              <a:t>	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14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𝜙</a:t>
            </a:r>
          </a:p>
          <a:p>
            <a:pPr marL="38100">
              <a:spcBef>
                <a:spcPts val="45"/>
              </a:spcBef>
            </a:pPr>
            <a:r>
              <a:rPr sz="2800" dirty="0">
                <a:latin typeface="Cambria Math"/>
                <a:cs typeface="Cambria Math"/>
              </a:rPr>
              <a:t>|</a:t>
            </a:r>
            <a:r>
              <a:rPr sz="2800" spc="-375" dirty="0">
                <a:solidFill>
                  <a:srgbClr val="008000"/>
                </a:solidFill>
                <a:latin typeface="Cambria Math"/>
                <a:cs typeface="Cambria Math"/>
              </a:rPr>
              <a:t>𝑁</a:t>
            </a:r>
            <a:r>
              <a:rPr lang="en-US" sz="3000" i="1" spc="322" baseline="-16666" dirty="0">
                <a:solidFill>
                  <a:srgbClr val="008000"/>
                </a:solidFill>
                <a:latin typeface="Cambria Math"/>
                <a:cs typeface="Cambria Math"/>
              </a:rPr>
              <a:t>A</a:t>
            </a:r>
            <a:r>
              <a:rPr sz="3000" baseline="-16666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3000" spc="-150" baseline="-16666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∩</a:t>
            </a:r>
            <a:r>
              <a:rPr sz="2800" spc="10" dirty="0">
                <a:latin typeface="Cambria Math"/>
                <a:cs typeface="Cambria Math"/>
              </a:rPr>
              <a:t> </a:t>
            </a:r>
            <a:r>
              <a:rPr sz="2800" spc="-235" dirty="0">
                <a:solidFill>
                  <a:srgbClr val="0000FF"/>
                </a:solidFill>
                <a:latin typeface="Cambria Math"/>
                <a:cs typeface="Cambria Math"/>
              </a:rPr>
              <a:t>𝑁</a:t>
            </a:r>
            <a:r>
              <a:rPr lang="en-US" sz="3000" i="1" spc="254" baseline="-16666" dirty="0">
                <a:solidFill>
                  <a:srgbClr val="0000FF"/>
                </a:solidFill>
                <a:latin typeface="Cambria Math"/>
                <a:cs typeface="Cambria Math"/>
              </a:rPr>
              <a:t>E</a:t>
            </a:r>
            <a:r>
              <a:rPr sz="3000" spc="-322" baseline="-16666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|</a:t>
            </a:r>
            <a:r>
              <a:rPr sz="2800" spc="16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0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7472"/>
            <a:ext cx="7315200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0"/>
            <a:ext cx="7612380" cy="295148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740" marR="5080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20" dirty="0">
                <a:solidFill>
                  <a:srgbClr val="60B5CC"/>
                </a:solidFill>
                <a:latin typeface="Calibri"/>
                <a:cs typeface="Calibri"/>
              </a:rPr>
              <a:t>Katz </a:t>
            </a:r>
            <a:r>
              <a:rPr sz="3200" b="1" spc="-10" dirty="0">
                <a:solidFill>
                  <a:srgbClr val="60B5CC"/>
                </a:solidFill>
                <a:latin typeface="Calibri"/>
                <a:cs typeface="Calibri"/>
              </a:rPr>
              <a:t>index</a:t>
            </a:r>
            <a:r>
              <a:rPr sz="3200" spc="-10" dirty="0">
                <a:solidFill>
                  <a:srgbClr val="60B5CC"/>
                </a:solidFill>
                <a:latin typeface="Calibri"/>
                <a:cs typeface="Calibri"/>
              </a:rPr>
              <a:t>: </a:t>
            </a:r>
            <a:r>
              <a:rPr sz="3200" spc="-10" dirty="0">
                <a:latin typeface="Calibri"/>
                <a:cs typeface="Calibri"/>
              </a:rPr>
              <a:t>count </a:t>
            </a:r>
            <a:r>
              <a:rPr sz="3200" dirty="0">
                <a:latin typeface="Calibri"/>
                <a:cs typeface="Calibri"/>
              </a:rPr>
              <a:t>the number of </a:t>
            </a:r>
            <a:r>
              <a:rPr sz="3200" spc="-5" dirty="0">
                <a:latin typeface="Calibri"/>
                <a:cs typeface="Calibri"/>
              </a:rPr>
              <a:t>paths </a:t>
            </a:r>
            <a:r>
              <a:rPr sz="3200" dirty="0">
                <a:latin typeface="Calibri"/>
                <a:cs typeface="Calibri"/>
              </a:rPr>
              <a:t>of all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lengths between</a:t>
            </a:r>
            <a:r>
              <a:rPr sz="3200" dirty="0">
                <a:latin typeface="Calibri"/>
                <a:cs typeface="Calibri"/>
              </a:rPr>
              <a:t> a </a:t>
            </a:r>
            <a:r>
              <a:rPr sz="3200" spc="-5" dirty="0">
                <a:latin typeface="Calibri"/>
                <a:cs typeface="Calibri"/>
              </a:rPr>
              <a:t>given</a:t>
            </a:r>
            <a:r>
              <a:rPr sz="3200" dirty="0">
                <a:latin typeface="Calibri"/>
                <a:cs typeface="Calibri"/>
              </a:rPr>
              <a:t> pair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nodes.</a:t>
            </a:r>
            <a:endParaRPr sz="320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F0AD00"/>
              </a:buClr>
              <a:buFont typeface="Wingdings 2"/>
              <a:buChar char=""/>
            </a:pPr>
            <a:endParaRPr sz="3000">
              <a:latin typeface="Calibri"/>
              <a:cs typeface="Calibri"/>
            </a:endParaRPr>
          </a:p>
          <a:p>
            <a:pPr marL="332740" marR="414655" indent="-320040">
              <a:lnSpc>
                <a:spcPct val="101899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dirty="0">
                <a:solidFill>
                  <a:srgbClr val="E66C7D"/>
                </a:solidFill>
                <a:latin typeface="Calibri"/>
                <a:cs typeface="Calibri"/>
              </a:rPr>
              <a:t>Q:</a:t>
            </a:r>
            <a:r>
              <a:rPr sz="3200" b="1" spc="-5" dirty="0">
                <a:solidFill>
                  <a:srgbClr val="E66C7D"/>
                </a:solidFill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How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to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compute</a:t>
            </a:r>
            <a:r>
              <a:rPr sz="3200" b="1" spc="-10" dirty="0">
                <a:latin typeface="Calibri"/>
                <a:cs typeface="Calibri"/>
              </a:rPr>
              <a:t> #paths between two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nodes?</a:t>
            </a:r>
            <a:endParaRPr sz="3200">
              <a:latin typeface="Calibri"/>
              <a:cs typeface="Calibri"/>
            </a:endParaRPr>
          </a:p>
          <a:p>
            <a:pPr marL="332740" indent="-320040">
              <a:lnSpc>
                <a:spcPts val="379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5" dirty="0">
                <a:latin typeface="Calibri"/>
                <a:cs typeface="Calibri"/>
              </a:rPr>
              <a:t>Use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powers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the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graph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adjacency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matrix</a:t>
            </a:r>
            <a:r>
              <a:rPr sz="3200" spc="-5" dirty="0">
                <a:latin typeface="Calibri"/>
                <a:cs typeface="Calibri"/>
              </a:rPr>
              <a:t>!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1376"/>
            <a:ext cx="7958328" cy="563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2116708" y="1238431"/>
                <a:ext cx="6921500" cy="1149674"/>
              </a:xfrm>
              <a:prstGeom prst="rect">
                <a:avLst/>
              </a:prstGeom>
            </p:spPr>
            <p:txBody>
              <a:bodyPr vert="horz" wrap="square" lIns="0" tIns="122555" rIns="0" bIns="0" rtlCol="0">
                <a:spAutoFit/>
              </a:bodyPr>
              <a:lstStyle/>
              <a:p>
                <a:pPr marL="358140" indent="-320040">
                  <a:spcBef>
                    <a:spcPts val="965"/>
                  </a:spcBef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lang="en-US" sz="3200" b="1" spc="-5" dirty="0">
                    <a:solidFill>
                      <a:srgbClr val="60B5CC"/>
                    </a:solidFill>
                    <a:latin typeface="Calibri"/>
                    <a:cs typeface="Calibri"/>
                  </a:rPr>
                  <a:t>Computing</a:t>
                </a:r>
                <a:r>
                  <a:rPr lang="en-US" sz="3200" b="1" spc="-15" dirty="0">
                    <a:solidFill>
                      <a:srgbClr val="60B5CC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b="1" spc="-10" dirty="0">
                    <a:solidFill>
                      <a:srgbClr val="60B5CC"/>
                    </a:solidFill>
                    <a:latin typeface="Calibri"/>
                    <a:cs typeface="Calibri"/>
                  </a:rPr>
                  <a:t>#paths</a:t>
                </a:r>
                <a:r>
                  <a:rPr lang="en-US" sz="3200" b="1" spc="-5" dirty="0">
                    <a:solidFill>
                      <a:srgbClr val="60B5CC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b="1" spc="-10" dirty="0">
                    <a:solidFill>
                      <a:srgbClr val="60B5CC"/>
                    </a:solidFill>
                    <a:latin typeface="Calibri"/>
                    <a:cs typeface="Calibri"/>
                  </a:rPr>
                  <a:t>between two</a:t>
                </a:r>
                <a:r>
                  <a:rPr lang="en-US" sz="3200" b="1" spc="5" dirty="0">
                    <a:solidFill>
                      <a:srgbClr val="60B5CC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b="1" spc="-5" dirty="0">
                    <a:solidFill>
                      <a:srgbClr val="60B5CC"/>
                    </a:solidFill>
                    <a:latin typeface="Calibri"/>
                    <a:cs typeface="Calibri"/>
                  </a:rPr>
                  <a:t>nodes</a:t>
                </a:r>
                <a:endParaRPr lang="en-US" sz="3200" dirty="0">
                  <a:latin typeface="Calibri"/>
                  <a:cs typeface="Calibri"/>
                </a:endParaRPr>
              </a:p>
              <a:p>
                <a:pPr marL="650875" lvl="1" indent="-274955">
                  <a:spcBef>
                    <a:spcPts val="760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50875" algn="l"/>
                  </a:tabLst>
                </a:pPr>
                <a:r>
                  <a:rPr lang="en-US" sz="2800" b="1" spc="-10" dirty="0">
                    <a:latin typeface="Calibri"/>
                    <a:cs typeface="Calibri"/>
                  </a:rPr>
                  <a:t>Recall</a:t>
                </a:r>
                <a:r>
                  <a:rPr lang="en-US" sz="2800" spc="-10" dirty="0">
                    <a:latin typeface="Calibri"/>
                    <a:cs typeface="Calibri"/>
                  </a:rPr>
                  <a:t>:</a:t>
                </a:r>
                <a:r>
                  <a:rPr lang="en-US" sz="2800" spc="-5" dirty="0"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80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ar-AE" sz="2800" b="1" i="1" spc="-5" smtClean="0">
                            <a:latin typeface="Cambria Math" panose="02040503050406030204" pitchFamily="18" charset="0"/>
                            <a:cs typeface="Calibri"/>
                          </a:rPr>
                          <m:t>𝑨</m:t>
                        </m:r>
                      </m:e>
                      <m:sub>
                        <m:r>
                          <a:rPr lang="en-US" sz="28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ar-AE" sz="2800" dirty="0">
                    <a:latin typeface="Cambria Math"/>
                    <a:cs typeface="Cambria Math"/>
                  </a:rPr>
                  <a:t>=</a:t>
                </a:r>
                <a:r>
                  <a:rPr lang="ar-AE" sz="2800" spc="145" dirty="0">
                    <a:latin typeface="Cambria Math"/>
                    <a:cs typeface="Cambria Math"/>
                  </a:rPr>
                  <a:t> </a:t>
                </a:r>
                <a:r>
                  <a:rPr lang="ar-AE" sz="2800" dirty="0">
                    <a:latin typeface="Cambria Math"/>
                    <a:cs typeface="Cambria Math"/>
                  </a:rPr>
                  <a:t>1</a:t>
                </a:r>
                <a:r>
                  <a:rPr lang="ar-AE" sz="2800" spc="150" dirty="0">
                    <a:latin typeface="Cambria Math"/>
                    <a:cs typeface="Cambria Math"/>
                  </a:rPr>
                  <a:t> </a:t>
                </a:r>
                <a:r>
                  <a:rPr lang="en-US" sz="2800" dirty="0">
                    <a:latin typeface="Arial"/>
                    <a:cs typeface="Arial"/>
                  </a:rPr>
                  <a:t>if</a:t>
                </a:r>
                <a:r>
                  <a:rPr lang="en-US" sz="2800" spc="-15" dirty="0">
                    <a:latin typeface="Arial"/>
                    <a:cs typeface="Arial"/>
                  </a:rPr>
                  <a:t> </a:t>
                </a:r>
                <a:r>
                  <a:rPr lang="en-US" sz="2800" dirty="0">
                    <a:latin typeface="Cambria Math"/>
                    <a:cs typeface="Cambria Math"/>
                  </a:rPr>
                  <a:t>𝑢</a:t>
                </a:r>
                <a:r>
                  <a:rPr lang="en-US" sz="2800" spc="225" dirty="0">
                    <a:latin typeface="Cambria Math"/>
                    <a:cs typeface="Cambria Math"/>
                  </a:rPr>
                  <a:t> </a:t>
                </a:r>
                <a:r>
                  <a:rPr lang="en-US" sz="2800" dirty="0">
                    <a:latin typeface="Cambria Math"/>
                    <a:cs typeface="Cambria Math"/>
                  </a:rPr>
                  <a:t>∈</a:t>
                </a:r>
                <a:r>
                  <a:rPr lang="en-US" sz="2800" spc="160" dirty="0">
                    <a:latin typeface="Cambria Math"/>
                    <a:cs typeface="Cambria Math"/>
                  </a:rPr>
                  <a:t> </a:t>
                </a:r>
                <a:r>
                  <a:rPr lang="en-US" sz="2800" spc="35" dirty="0">
                    <a:latin typeface="Cambria Math"/>
                    <a:cs typeface="Cambria Math"/>
                  </a:rPr>
                  <a:t>𝑁(𝑣)</a:t>
                </a:r>
                <a:endParaRPr lang="en-US" sz="2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708" y="1238431"/>
                <a:ext cx="6921500" cy="1149674"/>
              </a:xfrm>
              <a:prstGeom prst="rect">
                <a:avLst/>
              </a:prstGeom>
              <a:blipFill>
                <a:blip r:embed="rId5"/>
                <a:stretch>
                  <a:fillRect l="-2025" r="-2729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/>
          <p:cNvSpPr txBox="1"/>
          <p:nvPr/>
        </p:nvSpPr>
        <p:spPr>
          <a:xfrm>
            <a:off x="2455163" y="2542539"/>
            <a:ext cx="72771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420" indent="-274320">
              <a:spcBef>
                <a:spcPts val="100"/>
              </a:spcBef>
              <a:buClr>
                <a:srgbClr val="60B5CC"/>
              </a:buClr>
              <a:buFont typeface="Wingdings"/>
              <a:buChar char=""/>
              <a:tabLst>
                <a:tab pos="312420" algn="l"/>
              </a:tabLst>
            </a:pPr>
            <a:r>
              <a:rPr sz="2800" spc="-10" dirty="0">
                <a:latin typeface="Calibri"/>
                <a:cs typeface="Calibri"/>
              </a:rPr>
              <a:t>Let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10" dirty="0">
                <a:latin typeface="Cambria Math"/>
                <a:cs typeface="Cambria Math"/>
              </a:rPr>
              <a:t>𝑷</a:t>
            </a:r>
            <a:r>
              <a:rPr sz="3000" spc="15" baseline="41666" dirty="0">
                <a:latin typeface="Cambria Math"/>
                <a:cs typeface="Cambria Math"/>
              </a:rPr>
              <a:t>(𝑲)</a:t>
            </a:r>
            <a:r>
              <a:rPr sz="3000" spc="22" baseline="416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#paths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5" dirty="0">
                <a:latin typeface="Calibri"/>
                <a:cs typeface="Calibri"/>
              </a:rPr>
              <a:t>length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𝑲</a:t>
            </a:r>
            <a:r>
              <a:rPr sz="2800" spc="15" dirty="0">
                <a:latin typeface="Cambria Math"/>
                <a:cs typeface="Cambria Math"/>
              </a:rPr>
              <a:t> </a:t>
            </a:r>
            <a:r>
              <a:rPr sz="2800" spc="-10" dirty="0">
                <a:latin typeface="Calibri"/>
                <a:cs typeface="Calibri"/>
              </a:rPr>
              <a:t>between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𝒖</a:t>
            </a:r>
            <a:r>
              <a:rPr sz="2800" spc="2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𝒗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55163" y="2704954"/>
            <a:ext cx="3863340" cy="823594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080135">
              <a:spcBef>
                <a:spcPts val="315"/>
              </a:spcBef>
            </a:pPr>
            <a:r>
              <a:rPr sz="2000" spc="15" dirty="0">
                <a:latin typeface="Cambria Math"/>
                <a:cs typeface="Cambria Math"/>
              </a:rPr>
              <a:t>𝒖𝒗</a:t>
            </a:r>
            <a:endParaRPr sz="2000" dirty="0">
              <a:latin typeface="Cambria Math"/>
              <a:cs typeface="Cambria Math"/>
            </a:endParaRPr>
          </a:p>
          <a:p>
            <a:pPr marL="312420" indent="-274320">
              <a:spcBef>
                <a:spcPts val="305"/>
              </a:spcBef>
              <a:buClr>
                <a:srgbClr val="60B5CC"/>
              </a:buClr>
              <a:buFont typeface="Wingdings"/>
              <a:buChar char=""/>
              <a:tabLst>
                <a:tab pos="312420" algn="l"/>
              </a:tabLst>
            </a:pPr>
            <a:r>
              <a:rPr sz="2800" spc="-55" dirty="0">
                <a:latin typeface="Calibri"/>
                <a:cs typeface="Calibri"/>
              </a:rPr>
              <a:t>We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will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show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10" dirty="0">
                <a:solidFill>
                  <a:srgbClr val="C00000"/>
                </a:solidFill>
                <a:latin typeface="Cambria Math"/>
                <a:cs typeface="Cambria Math"/>
              </a:rPr>
              <a:t>𝑷</a:t>
            </a:r>
            <a:r>
              <a:rPr sz="3000" spc="15" baseline="29166" dirty="0">
                <a:solidFill>
                  <a:srgbClr val="C00000"/>
                </a:solidFill>
                <a:latin typeface="Cambria Math"/>
                <a:cs typeface="Cambria Math"/>
              </a:rPr>
              <a:t>(𝑲)</a:t>
            </a:r>
            <a:r>
              <a:rPr sz="3000" spc="675" baseline="29166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C00000"/>
                </a:solidFill>
                <a:latin typeface="Cambria Math"/>
                <a:cs typeface="Cambria Math"/>
              </a:rPr>
              <a:t>=</a:t>
            </a:r>
            <a:r>
              <a:rPr sz="2800" spc="140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mbria Math"/>
                <a:cs typeface="Cambria Math"/>
              </a:rPr>
              <a:t>𝑨</a:t>
            </a:r>
            <a:r>
              <a:rPr sz="3000" spc="-7" baseline="29166" dirty="0">
                <a:solidFill>
                  <a:srgbClr val="C00000"/>
                </a:solidFill>
                <a:latin typeface="Cambria Math"/>
                <a:cs typeface="Cambria Math"/>
              </a:rPr>
              <a:t>𝒌</a:t>
            </a:r>
            <a:endParaRPr sz="3000" baseline="29166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99358" y="3890772"/>
            <a:ext cx="350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15" dirty="0">
                <a:latin typeface="Cambria Math"/>
                <a:cs typeface="Cambria Math"/>
              </a:rPr>
              <a:t>𝒖𝒗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5164" y="3697732"/>
            <a:ext cx="72917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420" indent="-274320">
              <a:spcBef>
                <a:spcPts val="100"/>
              </a:spcBef>
              <a:buClr>
                <a:srgbClr val="60B5CC"/>
              </a:buClr>
              <a:buFont typeface="Wingdings"/>
              <a:buChar char=""/>
              <a:tabLst>
                <a:tab pos="312420" algn="l"/>
              </a:tabLst>
            </a:pPr>
            <a:r>
              <a:rPr sz="2800" spc="10" dirty="0">
                <a:latin typeface="Cambria Math"/>
                <a:cs typeface="Cambria Math"/>
              </a:rPr>
              <a:t>𝑷</a:t>
            </a:r>
            <a:r>
              <a:rPr sz="3000" spc="15" baseline="41666" dirty="0">
                <a:latin typeface="Cambria Math"/>
                <a:cs typeface="Cambria Math"/>
              </a:rPr>
              <a:t>(𝟏)</a:t>
            </a:r>
            <a:r>
              <a:rPr sz="3000" spc="30" baseline="416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#paths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length</a:t>
            </a:r>
            <a:r>
              <a:rPr sz="2800" dirty="0">
                <a:latin typeface="Calibri"/>
                <a:cs typeface="Calibri"/>
              </a:rPr>
              <a:t> 1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(direct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neighborhood)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29483" y="4130547"/>
            <a:ext cx="35579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between </a:t>
            </a:r>
            <a:r>
              <a:rPr sz="2800" dirty="0">
                <a:latin typeface="Cambria Math"/>
                <a:cs typeface="Cambria Math"/>
              </a:rPr>
              <a:t>𝑢</a:t>
            </a:r>
            <a:r>
              <a:rPr sz="2800" spc="8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𝑣</a:t>
            </a:r>
            <a:r>
              <a:rPr sz="2800" spc="8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40" dirty="0">
                <a:latin typeface="Cambria Math"/>
                <a:cs typeface="Cambria Math"/>
              </a:rPr>
              <a:t> </a:t>
            </a:r>
            <a:r>
              <a:rPr sz="2800" spc="5" dirty="0">
                <a:latin typeface="Cambria Math"/>
                <a:cs typeface="Cambria Math"/>
              </a:rPr>
              <a:t>𝑨</a:t>
            </a:r>
            <a:r>
              <a:rPr sz="3000" spc="7" baseline="-16666" dirty="0">
                <a:latin typeface="Cambria Math"/>
                <a:cs typeface="Cambria Math"/>
              </a:rPr>
              <a:t>𝒖𝒗</a:t>
            </a:r>
            <a:endParaRPr sz="3000" baseline="-16666">
              <a:latin typeface="Cambria Math"/>
              <a:cs typeface="Cambria Math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849881" y="5074921"/>
            <a:ext cx="2261235" cy="1405255"/>
            <a:chOff x="1325880" y="5074920"/>
            <a:chExt cx="2261235" cy="1405255"/>
          </a:xfrm>
        </p:grpSpPr>
        <p:sp>
          <p:nvSpPr>
            <p:cNvPr id="10" name="object 10"/>
            <p:cNvSpPr/>
            <p:nvPr/>
          </p:nvSpPr>
          <p:spPr>
            <a:xfrm>
              <a:off x="1554827" y="5282364"/>
              <a:ext cx="241300" cy="990600"/>
            </a:xfrm>
            <a:custGeom>
              <a:avLst/>
              <a:gdLst/>
              <a:ahLst/>
              <a:cxnLst/>
              <a:rect l="l" t="t" r="r" b="b"/>
              <a:pathLst>
                <a:path w="241300" h="990600">
                  <a:moveTo>
                    <a:pt x="241066" y="0"/>
                  </a:moveTo>
                  <a:lnTo>
                    <a:pt x="0" y="99060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24769" y="5282364"/>
              <a:ext cx="794385" cy="685800"/>
            </a:xfrm>
            <a:custGeom>
              <a:avLst/>
              <a:gdLst/>
              <a:ahLst/>
              <a:cxnLst/>
              <a:rect l="l" t="t" r="r" b="b"/>
              <a:pathLst>
                <a:path w="794385" h="685800">
                  <a:moveTo>
                    <a:pt x="0" y="0"/>
                  </a:moveTo>
                  <a:lnTo>
                    <a:pt x="793866" y="68579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54827" y="5968162"/>
              <a:ext cx="1035050" cy="305435"/>
            </a:xfrm>
            <a:custGeom>
              <a:avLst/>
              <a:gdLst/>
              <a:ahLst/>
              <a:cxnLst/>
              <a:rect l="l" t="t" r="r" b="b"/>
              <a:pathLst>
                <a:path w="1035050" h="305435">
                  <a:moveTo>
                    <a:pt x="0" y="304808"/>
                  </a:moveTo>
                  <a:lnTo>
                    <a:pt x="103493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78" y="5255893"/>
              <a:ext cx="1738630" cy="376555"/>
            </a:xfrm>
            <a:custGeom>
              <a:avLst/>
              <a:gdLst/>
              <a:ahLst/>
              <a:cxnLst/>
              <a:rect l="l" t="t" r="r" b="b"/>
              <a:pathLst>
                <a:path w="1738629" h="376554">
                  <a:moveTo>
                    <a:pt x="1738160" y="376188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5880" y="6071615"/>
              <a:ext cx="408431" cy="40843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70558" y="6091353"/>
              <a:ext cx="320040" cy="320040"/>
            </a:xfrm>
            <a:custGeom>
              <a:avLst/>
              <a:gdLst/>
              <a:ahLst/>
              <a:cxnLst/>
              <a:rect l="l" t="t" r="r" b="b"/>
              <a:pathLst>
                <a:path w="320039" h="320039">
                  <a:moveTo>
                    <a:pt x="160019" y="0"/>
                  </a:moveTo>
                  <a:lnTo>
                    <a:pt x="109441" y="8157"/>
                  </a:lnTo>
                  <a:lnTo>
                    <a:pt x="65514" y="30874"/>
                  </a:lnTo>
                  <a:lnTo>
                    <a:pt x="30874" y="65514"/>
                  </a:lnTo>
                  <a:lnTo>
                    <a:pt x="8157" y="109441"/>
                  </a:lnTo>
                  <a:lnTo>
                    <a:pt x="0" y="160019"/>
                  </a:lnTo>
                  <a:lnTo>
                    <a:pt x="8157" y="210598"/>
                  </a:lnTo>
                  <a:lnTo>
                    <a:pt x="30874" y="254525"/>
                  </a:lnTo>
                  <a:lnTo>
                    <a:pt x="65514" y="289165"/>
                  </a:lnTo>
                  <a:lnTo>
                    <a:pt x="109441" y="311882"/>
                  </a:lnTo>
                  <a:lnTo>
                    <a:pt x="160019" y="320039"/>
                  </a:lnTo>
                  <a:lnTo>
                    <a:pt x="210598" y="311882"/>
                  </a:lnTo>
                  <a:lnTo>
                    <a:pt x="254525" y="289165"/>
                  </a:lnTo>
                  <a:lnTo>
                    <a:pt x="289165" y="254525"/>
                  </a:lnTo>
                  <a:lnTo>
                    <a:pt x="311882" y="210598"/>
                  </a:lnTo>
                  <a:lnTo>
                    <a:pt x="320039" y="160019"/>
                  </a:lnTo>
                  <a:lnTo>
                    <a:pt x="311882" y="109441"/>
                  </a:lnTo>
                  <a:lnTo>
                    <a:pt x="289165" y="65514"/>
                  </a:lnTo>
                  <a:lnTo>
                    <a:pt x="254525" y="30874"/>
                  </a:lnTo>
                  <a:lnTo>
                    <a:pt x="210598" y="8157"/>
                  </a:lnTo>
                  <a:lnTo>
                    <a:pt x="16001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70558" y="6091353"/>
              <a:ext cx="320040" cy="320040"/>
            </a:xfrm>
            <a:custGeom>
              <a:avLst/>
              <a:gdLst/>
              <a:ahLst/>
              <a:cxnLst/>
              <a:rect l="l" t="t" r="r" b="b"/>
              <a:pathLst>
                <a:path w="320039" h="320039">
                  <a:moveTo>
                    <a:pt x="0" y="160020"/>
                  </a:moveTo>
                  <a:lnTo>
                    <a:pt x="8157" y="109441"/>
                  </a:lnTo>
                  <a:lnTo>
                    <a:pt x="30874" y="65514"/>
                  </a:lnTo>
                  <a:lnTo>
                    <a:pt x="65514" y="30874"/>
                  </a:lnTo>
                  <a:lnTo>
                    <a:pt x="109441" y="8157"/>
                  </a:lnTo>
                  <a:lnTo>
                    <a:pt x="160020" y="0"/>
                  </a:lnTo>
                  <a:lnTo>
                    <a:pt x="210598" y="8157"/>
                  </a:lnTo>
                  <a:lnTo>
                    <a:pt x="254525" y="30874"/>
                  </a:lnTo>
                  <a:lnTo>
                    <a:pt x="289165" y="65514"/>
                  </a:lnTo>
                  <a:lnTo>
                    <a:pt x="311882" y="109441"/>
                  </a:lnTo>
                  <a:lnTo>
                    <a:pt x="320040" y="160020"/>
                  </a:lnTo>
                  <a:lnTo>
                    <a:pt x="311882" y="210598"/>
                  </a:lnTo>
                  <a:lnTo>
                    <a:pt x="289165" y="254525"/>
                  </a:lnTo>
                  <a:lnTo>
                    <a:pt x="254525" y="289165"/>
                  </a:lnTo>
                  <a:lnTo>
                    <a:pt x="210598" y="311882"/>
                  </a:lnTo>
                  <a:lnTo>
                    <a:pt x="160020" y="320040"/>
                  </a:lnTo>
                  <a:lnTo>
                    <a:pt x="109441" y="311882"/>
                  </a:lnTo>
                  <a:lnTo>
                    <a:pt x="65514" y="289165"/>
                  </a:lnTo>
                  <a:lnTo>
                    <a:pt x="30874" y="254525"/>
                  </a:lnTo>
                  <a:lnTo>
                    <a:pt x="8157" y="210598"/>
                  </a:lnTo>
                  <a:lnTo>
                    <a:pt x="0" y="160020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8008" y="5074920"/>
              <a:ext cx="405384" cy="40843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30804" y="5093420"/>
              <a:ext cx="320040" cy="320040"/>
            </a:xfrm>
            <a:custGeom>
              <a:avLst/>
              <a:gdLst/>
              <a:ahLst/>
              <a:cxnLst/>
              <a:rect l="l" t="t" r="r" b="b"/>
              <a:pathLst>
                <a:path w="320039" h="320039">
                  <a:moveTo>
                    <a:pt x="160020" y="0"/>
                  </a:moveTo>
                  <a:lnTo>
                    <a:pt x="109441" y="8157"/>
                  </a:lnTo>
                  <a:lnTo>
                    <a:pt x="65514" y="30874"/>
                  </a:lnTo>
                  <a:lnTo>
                    <a:pt x="30874" y="65514"/>
                  </a:lnTo>
                  <a:lnTo>
                    <a:pt x="8157" y="109441"/>
                  </a:lnTo>
                  <a:lnTo>
                    <a:pt x="0" y="160020"/>
                  </a:lnTo>
                  <a:lnTo>
                    <a:pt x="8157" y="210598"/>
                  </a:lnTo>
                  <a:lnTo>
                    <a:pt x="30874" y="254525"/>
                  </a:lnTo>
                  <a:lnTo>
                    <a:pt x="65514" y="289165"/>
                  </a:lnTo>
                  <a:lnTo>
                    <a:pt x="109441" y="311882"/>
                  </a:lnTo>
                  <a:lnTo>
                    <a:pt x="160020" y="320040"/>
                  </a:lnTo>
                  <a:lnTo>
                    <a:pt x="210598" y="311882"/>
                  </a:lnTo>
                  <a:lnTo>
                    <a:pt x="254525" y="289165"/>
                  </a:lnTo>
                  <a:lnTo>
                    <a:pt x="289165" y="254525"/>
                  </a:lnTo>
                  <a:lnTo>
                    <a:pt x="311882" y="210598"/>
                  </a:lnTo>
                  <a:lnTo>
                    <a:pt x="320040" y="160020"/>
                  </a:lnTo>
                  <a:lnTo>
                    <a:pt x="311882" y="109441"/>
                  </a:lnTo>
                  <a:lnTo>
                    <a:pt x="289165" y="65514"/>
                  </a:lnTo>
                  <a:lnTo>
                    <a:pt x="254525" y="30874"/>
                  </a:lnTo>
                  <a:lnTo>
                    <a:pt x="210598" y="8157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30804" y="5093420"/>
              <a:ext cx="320040" cy="320040"/>
            </a:xfrm>
            <a:custGeom>
              <a:avLst/>
              <a:gdLst/>
              <a:ahLst/>
              <a:cxnLst/>
              <a:rect l="l" t="t" r="r" b="b"/>
              <a:pathLst>
                <a:path w="320039" h="320039">
                  <a:moveTo>
                    <a:pt x="0" y="160020"/>
                  </a:moveTo>
                  <a:lnTo>
                    <a:pt x="8157" y="109441"/>
                  </a:lnTo>
                  <a:lnTo>
                    <a:pt x="30874" y="65514"/>
                  </a:lnTo>
                  <a:lnTo>
                    <a:pt x="65514" y="30874"/>
                  </a:lnTo>
                  <a:lnTo>
                    <a:pt x="109441" y="8157"/>
                  </a:lnTo>
                  <a:lnTo>
                    <a:pt x="160020" y="0"/>
                  </a:lnTo>
                  <a:lnTo>
                    <a:pt x="210598" y="8157"/>
                  </a:lnTo>
                  <a:lnTo>
                    <a:pt x="254525" y="30874"/>
                  </a:lnTo>
                  <a:lnTo>
                    <a:pt x="289165" y="65514"/>
                  </a:lnTo>
                  <a:lnTo>
                    <a:pt x="311882" y="109441"/>
                  </a:lnTo>
                  <a:lnTo>
                    <a:pt x="320040" y="160020"/>
                  </a:lnTo>
                  <a:lnTo>
                    <a:pt x="311882" y="210598"/>
                  </a:lnTo>
                  <a:lnTo>
                    <a:pt x="289165" y="254525"/>
                  </a:lnTo>
                  <a:lnTo>
                    <a:pt x="254525" y="289165"/>
                  </a:lnTo>
                  <a:lnTo>
                    <a:pt x="210598" y="311882"/>
                  </a:lnTo>
                  <a:lnTo>
                    <a:pt x="160020" y="320040"/>
                  </a:lnTo>
                  <a:lnTo>
                    <a:pt x="109441" y="311882"/>
                  </a:lnTo>
                  <a:lnTo>
                    <a:pt x="65514" y="289165"/>
                  </a:lnTo>
                  <a:lnTo>
                    <a:pt x="30874" y="254525"/>
                  </a:lnTo>
                  <a:lnTo>
                    <a:pt x="8157" y="210598"/>
                  </a:lnTo>
                  <a:lnTo>
                    <a:pt x="0" y="160020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225433" y="509574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919728" y="5462015"/>
            <a:ext cx="1426845" cy="737870"/>
            <a:chOff x="2395727" y="5462015"/>
            <a:chExt cx="1426845" cy="737870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13760" y="5462015"/>
              <a:ext cx="408432" cy="40843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457106" y="5480315"/>
              <a:ext cx="320040" cy="320040"/>
            </a:xfrm>
            <a:custGeom>
              <a:avLst/>
              <a:gdLst/>
              <a:ahLst/>
              <a:cxnLst/>
              <a:rect l="l" t="t" r="r" b="b"/>
              <a:pathLst>
                <a:path w="320039" h="320039">
                  <a:moveTo>
                    <a:pt x="160020" y="0"/>
                  </a:moveTo>
                  <a:lnTo>
                    <a:pt x="109441" y="8157"/>
                  </a:lnTo>
                  <a:lnTo>
                    <a:pt x="65514" y="30874"/>
                  </a:lnTo>
                  <a:lnTo>
                    <a:pt x="30874" y="65514"/>
                  </a:lnTo>
                  <a:lnTo>
                    <a:pt x="8157" y="109441"/>
                  </a:lnTo>
                  <a:lnTo>
                    <a:pt x="0" y="160020"/>
                  </a:lnTo>
                  <a:lnTo>
                    <a:pt x="8157" y="210599"/>
                  </a:lnTo>
                  <a:lnTo>
                    <a:pt x="30874" y="254526"/>
                  </a:lnTo>
                  <a:lnTo>
                    <a:pt x="65514" y="289165"/>
                  </a:lnTo>
                  <a:lnTo>
                    <a:pt x="109441" y="311882"/>
                  </a:lnTo>
                  <a:lnTo>
                    <a:pt x="160020" y="320040"/>
                  </a:lnTo>
                  <a:lnTo>
                    <a:pt x="210598" y="311882"/>
                  </a:lnTo>
                  <a:lnTo>
                    <a:pt x="254524" y="289165"/>
                  </a:lnTo>
                  <a:lnTo>
                    <a:pt x="289164" y="254526"/>
                  </a:lnTo>
                  <a:lnTo>
                    <a:pt x="311880" y="210599"/>
                  </a:lnTo>
                  <a:lnTo>
                    <a:pt x="320038" y="160020"/>
                  </a:lnTo>
                  <a:lnTo>
                    <a:pt x="311880" y="109441"/>
                  </a:lnTo>
                  <a:lnTo>
                    <a:pt x="289164" y="65514"/>
                  </a:lnTo>
                  <a:lnTo>
                    <a:pt x="254524" y="30874"/>
                  </a:lnTo>
                  <a:lnTo>
                    <a:pt x="210598" y="8157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57106" y="5480315"/>
              <a:ext cx="320040" cy="320040"/>
            </a:xfrm>
            <a:custGeom>
              <a:avLst/>
              <a:gdLst/>
              <a:ahLst/>
              <a:cxnLst/>
              <a:rect l="l" t="t" r="r" b="b"/>
              <a:pathLst>
                <a:path w="320039" h="320039">
                  <a:moveTo>
                    <a:pt x="0" y="160020"/>
                  </a:moveTo>
                  <a:lnTo>
                    <a:pt x="8157" y="109441"/>
                  </a:lnTo>
                  <a:lnTo>
                    <a:pt x="30874" y="65514"/>
                  </a:lnTo>
                  <a:lnTo>
                    <a:pt x="65514" y="30874"/>
                  </a:lnTo>
                  <a:lnTo>
                    <a:pt x="109441" y="8157"/>
                  </a:lnTo>
                  <a:lnTo>
                    <a:pt x="160020" y="0"/>
                  </a:lnTo>
                  <a:lnTo>
                    <a:pt x="210598" y="8157"/>
                  </a:lnTo>
                  <a:lnTo>
                    <a:pt x="254525" y="30874"/>
                  </a:lnTo>
                  <a:lnTo>
                    <a:pt x="289165" y="65514"/>
                  </a:lnTo>
                  <a:lnTo>
                    <a:pt x="311882" y="109441"/>
                  </a:lnTo>
                  <a:lnTo>
                    <a:pt x="320040" y="160020"/>
                  </a:lnTo>
                  <a:lnTo>
                    <a:pt x="311882" y="210598"/>
                  </a:lnTo>
                  <a:lnTo>
                    <a:pt x="289165" y="254525"/>
                  </a:lnTo>
                  <a:lnTo>
                    <a:pt x="254525" y="289165"/>
                  </a:lnTo>
                  <a:lnTo>
                    <a:pt x="210598" y="311882"/>
                  </a:lnTo>
                  <a:lnTo>
                    <a:pt x="160020" y="320040"/>
                  </a:lnTo>
                  <a:lnTo>
                    <a:pt x="109441" y="311882"/>
                  </a:lnTo>
                  <a:lnTo>
                    <a:pt x="65514" y="289165"/>
                  </a:lnTo>
                  <a:lnTo>
                    <a:pt x="30874" y="254525"/>
                  </a:lnTo>
                  <a:lnTo>
                    <a:pt x="8157" y="210598"/>
                  </a:lnTo>
                  <a:lnTo>
                    <a:pt x="0" y="160020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95727" y="5794247"/>
              <a:ext cx="408431" cy="40538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40499" y="5811326"/>
              <a:ext cx="320040" cy="320040"/>
            </a:xfrm>
            <a:custGeom>
              <a:avLst/>
              <a:gdLst/>
              <a:ahLst/>
              <a:cxnLst/>
              <a:rect l="l" t="t" r="r" b="b"/>
              <a:pathLst>
                <a:path w="320039" h="320039">
                  <a:moveTo>
                    <a:pt x="160019" y="0"/>
                  </a:moveTo>
                  <a:lnTo>
                    <a:pt x="109441" y="8157"/>
                  </a:lnTo>
                  <a:lnTo>
                    <a:pt x="65514" y="30874"/>
                  </a:lnTo>
                  <a:lnTo>
                    <a:pt x="30874" y="65514"/>
                  </a:lnTo>
                  <a:lnTo>
                    <a:pt x="8157" y="109441"/>
                  </a:lnTo>
                  <a:lnTo>
                    <a:pt x="0" y="160020"/>
                  </a:lnTo>
                  <a:lnTo>
                    <a:pt x="8157" y="210598"/>
                  </a:lnTo>
                  <a:lnTo>
                    <a:pt x="30874" y="254525"/>
                  </a:lnTo>
                  <a:lnTo>
                    <a:pt x="65514" y="289165"/>
                  </a:lnTo>
                  <a:lnTo>
                    <a:pt x="109441" y="311882"/>
                  </a:lnTo>
                  <a:lnTo>
                    <a:pt x="160019" y="320040"/>
                  </a:lnTo>
                  <a:lnTo>
                    <a:pt x="210598" y="311882"/>
                  </a:lnTo>
                  <a:lnTo>
                    <a:pt x="254525" y="289165"/>
                  </a:lnTo>
                  <a:lnTo>
                    <a:pt x="289165" y="254525"/>
                  </a:lnTo>
                  <a:lnTo>
                    <a:pt x="311882" y="210598"/>
                  </a:lnTo>
                  <a:lnTo>
                    <a:pt x="320039" y="160020"/>
                  </a:lnTo>
                  <a:lnTo>
                    <a:pt x="311882" y="109441"/>
                  </a:lnTo>
                  <a:lnTo>
                    <a:pt x="289165" y="65514"/>
                  </a:lnTo>
                  <a:lnTo>
                    <a:pt x="254525" y="30874"/>
                  </a:lnTo>
                  <a:lnTo>
                    <a:pt x="210598" y="8157"/>
                  </a:lnTo>
                  <a:lnTo>
                    <a:pt x="16001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440499" y="5811326"/>
              <a:ext cx="320040" cy="320040"/>
            </a:xfrm>
            <a:custGeom>
              <a:avLst/>
              <a:gdLst/>
              <a:ahLst/>
              <a:cxnLst/>
              <a:rect l="l" t="t" r="r" b="b"/>
              <a:pathLst>
                <a:path w="320039" h="320039">
                  <a:moveTo>
                    <a:pt x="0" y="160020"/>
                  </a:moveTo>
                  <a:lnTo>
                    <a:pt x="8157" y="109441"/>
                  </a:lnTo>
                  <a:lnTo>
                    <a:pt x="30874" y="65514"/>
                  </a:lnTo>
                  <a:lnTo>
                    <a:pt x="65514" y="30874"/>
                  </a:lnTo>
                  <a:lnTo>
                    <a:pt x="109441" y="8157"/>
                  </a:lnTo>
                  <a:lnTo>
                    <a:pt x="160020" y="0"/>
                  </a:lnTo>
                  <a:lnTo>
                    <a:pt x="210598" y="8157"/>
                  </a:lnTo>
                  <a:lnTo>
                    <a:pt x="254525" y="30874"/>
                  </a:lnTo>
                  <a:lnTo>
                    <a:pt x="289165" y="65514"/>
                  </a:lnTo>
                  <a:lnTo>
                    <a:pt x="311882" y="109441"/>
                  </a:lnTo>
                  <a:lnTo>
                    <a:pt x="320040" y="160020"/>
                  </a:lnTo>
                  <a:lnTo>
                    <a:pt x="311882" y="210598"/>
                  </a:lnTo>
                  <a:lnTo>
                    <a:pt x="289165" y="254525"/>
                  </a:lnTo>
                  <a:lnTo>
                    <a:pt x="254525" y="289165"/>
                  </a:lnTo>
                  <a:lnTo>
                    <a:pt x="210598" y="311882"/>
                  </a:lnTo>
                  <a:lnTo>
                    <a:pt x="160020" y="320040"/>
                  </a:lnTo>
                  <a:lnTo>
                    <a:pt x="109441" y="311882"/>
                  </a:lnTo>
                  <a:lnTo>
                    <a:pt x="65514" y="289165"/>
                  </a:lnTo>
                  <a:lnTo>
                    <a:pt x="30874" y="254525"/>
                  </a:lnTo>
                  <a:lnTo>
                    <a:pt x="8157" y="210598"/>
                  </a:lnTo>
                  <a:lnTo>
                    <a:pt x="0" y="160020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968264" y="5379212"/>
            <a:ext cx="2252345" cy="101028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112010">
              <a:spcBef>
                <a:spcPts val="820"/>
              </a:spcBef>
            </a:pP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  <a:p>
            <a:pPr marL="1092200">
              <a:lnSpc>
                <a:spcPts val="2075"/>
              </a:lnSpc>
              <a:spcBef>
                <a:spcPts val="720"/>
              </a:spcBef>
            </a:pP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075"/>
              </a:lnSpc>
            </a:pP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270277" y="4860913"/>
            <a:ext cx="2818765" cy="1610995"/>
            <a:chOff x="4746276" y="4860912"/>
            <a:chExt cx="2818765" cy="1610995"/>
          </a:xfrm>
        </p:grpSpPr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46276" y="4883627"/>
              <a:ext cx="2818219" cy="158816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062245" y="4860912"/>
              <a:ext cx="481965" cy="441959"/>
            </a:xfrm>
            <a:custGeom>
              <a:avLst/>
              <a:gdLst/>
              <a:ahLst/>
              <a:cxnLst/>
              <a:rect l="l" t="t" r="r" b="b"/>
              <a:pathLst>
                <a:path w="481965" h="441960">
                  <a:moveTo>
                    <a:pt x="19714" y="391110"/>
                  </a:moveTo>
                  <a:lnTo>
                    <a:pt x="5685" y="391110"/>
                  </a:lnTo>
                  <a:lnTo>
                    <a:pt x="0" y="396797"/>
                  </a:lnTo>
                  <a:lnTo>
                    <a:pt x="0" y="410850"/>
                  </a:lnTo>
                  <a:lnTo>
                    <a:pt x="5685" y="416535"/>
                  </a:lnTo>
                  <a:lnTo>
                    <a:pt x="19714" y="416535"/>
                  </a:lnTo>
                  <a:lnTo>
                    <a:pt x="25400" y="410850"/>
                  </a:lnTo>
                  <a:lnTo>
                    <a:pt x="25400" y="396797"/>
                  </a:lnTo>
                  <a:lnTo>
                    <a:pt x="19714" y="391110"/>
                  </a:lnTo>
                  <a:close/>
                </a:path>
                <a:path w="481965" h="441960">
                  <a:moveTo>
                    <a:pt x="19714" y="340285"/>
                  </a:moveTo>
                  <a:lnTo>
                    <a:pt x="5685" y="340285"/>
                  </a:lnTo>
                  <a:lnTo>
                    <a:pt x="0" y="345972"/>
                  </a:lnTo>
                  <a:lnTo>
                    <a:pt x="0" y="360024"/>
                  </a:lnTo>
                  <a:lnTo>
                    <a:pt x="5685" y="365710"/>
                  </a:lnTo>
                  <a:lnTo>
                    <a:pt x="19714" y="365710"/>
                  </a:lnTo>
                  <a:lnTo>
                    <a:pt x="25400" y="360024"/>
                  </a:lnTo>
                  <a:lnTo>
                    <a:pt x="25400" y="345972"/>
                  </a:lnTo>
                  <a:lnTo>
                    <a:pt x="19714" y="340285"/>
                  </a:lnTo>
                  <a:close/>
                </a:path>
                <a:path w="481965" h="441960">
                  <a:moveTo>
                    <a:pt x="19714" y="289459"/>
                  </a:moveTo>
                  <a:lnTo>
                    <a:pt x="5685" y="289459"/>
                  </a:lnTo>
                  <a:lnTo>
                    <a:pt x="0" y="295146"/>
                  </a:lnTo>
                  <a:lnTo>
                    <a:pt x="0" y="309199"/>
                  </a:lnTo>
                  <a:lnTo>
                    <a:pt x="5685" y="314885"/>
                  </a:lnTo>
                  <a:lnTo>
                    <a:pt x="19714" y="314885"/>
                  </a:lnTo>
                  <a:lnTo>
                    <a:pt x="25400" y="309199"/>
                  </a:lnTo>
                  <a:lnTo>
                    <a:pt x="25400" y="295146"/>
                  </a:lnTo>
                  <a:lnTo>
                    <a:pt x="19714" y="289459"/>
                  </a:lnTo>
                  <a:close/>
                </a:path>
                <a:path w="481965" h="441960">
                  <a:moveTo>
                    <a:pt x="19714" y="238634"/>
                  </a:moveTo>
                  <a:lnTo>
                    <a:pt x="5685" y="238634"/>
                  </a:lnTo>
                  <a:lnTo>
                    <a:pt x="0" y="244321"/>
                  </a:lnTo>
                  <a:lnTo>
                    <a:pt x="0" y="258373"/>
                  </a:lnTo>
                  <a:lnTo>
                    <a:pt x="5685" y="264059"/>
                  </a:lnTo>
                  <a:lnTo>
                    <a:pt x="19714" y="264059"/>
                  </a:lnTo>
                  <a:lnTo>
                    <a:pt x="25400" y="258373"/>
                  </a:lnTo>
                  <a:lnTo>
                    <a:pt x="25400" y="244321"/>
                  </a:lnTo>
                  <a:lnTo>
                    <a:pt x="19714" y="238634"/>
                  </a:lnTo>
                  <a:close/>
                </a:path>
                <a:path w="481965" h="441960">
                  <a:moveTo>
                    <a:pt x="19714" y="187808"/>
                  </a:moveTo>
                  <a:lnTo>
                    <a:pt x="5685" y="187808"/>
                  </a:lnTo>
                  <a:lnTo>
                    <a:pt x="0" y="193495"/>
                  </a:lnTo>
                  <a:lnTo>
                    <a:pt x="0" y="207548"/>
                  </a:lnTo>
                  <a:lnTo>
                    <a:pt x="5685" y="213234"/>
                  </a:lnTo>
                  <a:lnTo>
                    <a:pt x="19714" y="213234"/>
                  </a:lnTo>
                  <a:lnTo>
                    <a:pt x="25400" y="207548"/>
                  </a:lnTo>
                  <a:lnTo>
                    <a:pt x="25400" y="193495"/>
                  </a:lnTo>
                  <a:lnTo>
                    <a:pt x="19714" y="187808"/>
                  </a:lnTo>
                  <a:close/>
                </a:path>
                <a:path w="481965" h="441960">
                  <a:moveTo>
                    <a:pt x="19714" y="136983"/>
                  </a:moveTo>
                  <a:lnTo>
                    <a:pt x="5685" y="136983"/>
                  </a:lnTo>
                  <a:lnTo>
                    <a:pt x="0" y="142670"/>
                  </a:lnTo>
                  <a:lnTo>
                    <a:pt x="0" y="156723"/>
                  </a:lnTo>
                  <a:lnTo>
                    <a:pt x="5685" y="162408"/>
                  </a:lnTo>
                  <a:lnTo>
                    <a:pt x="19714" y="162408"/>
                  </a:lnTo>
                  <a:lnTo>
                    <a:pt x="25400" y="156723"/>
                  </a:lnTo>
                  <a:lnTo>
                    <a:pt x="25400" y="142670"/>
                  </a:lnTo>
                  <a:lnTo>
                    <a:pt x="19714" y="136983"/>
                  </a:lnTo>
                  <a:close/>
                </a:path>
                <a:path w="481965" h="441960">
                  <a:moveTo>
                    <a:pt x="19714" y="86158"/>
                  </a:moveTo>
                  <a:lnTo>
                    <a:pt x="5685" y="86158"/>
                  </a:lnTo>
                  <a:lnTo>
                    <a:pt x="0" y="91845"/>
                  </a:lnTo>
                  <a:lnTo>
                    <a:pt x="0" y="105897"/>
                  </a:lnTo>
                  <a:lnTo>
                    <a:pt x="5685" y="111583"/>
                  </a:lnTo>
                  <a:lnTo>
                    <a:pt x="19714" y="111583"/>
                  </a:lnTo>
                  <a:lnTo>
                    <a:pt x="25400" y="105897"/>
                  </a:lnTo>
                  <a:lnTo>
                    <a:pt x="25400" y="91845"/>
                  </a:lnTo>
                  <a:lnTo>
                    <a:pt x="19714" y="86158"/>
                  </a:lnTo>
                  <a:close/>
                </a:path>
                <a:path w="481965" h="441960">
                  <a:moveTo>
                    <a:pt x="19714" y="35332"/>
                  </a:moveTo>
                  <a:lnTo>
                    <a:pt x="5685" y="35332"/>
                  </a:lnTo>
                  <a:lnTo>
                    <a:pt x="0" y="41019"/>
                  </a:lnTo>
                  <a:lnTo>
                    <a:pt x="0" y="55072"/>
                  </a:lnTo>
                  <a:lnTo>
                    <a:pt x="5685" y="60758"/>
                  </a:lnTo>
                  <a:lnTo>
                    <a:pt x="19714" y="60758"/>
                  </a:lnTo>
                  <a:lnTo>
                    <a:pt x="25400" y="55072"/>
                  </a:lnTo>
                  <a:lnTo>
                    <a:pt x="25400" y="41019"/>
                  </a:lnTo>
                  <a:lnTo>
                    <a:pt x="19714" y="35332"/>
                  </a:lnTo>
                  <a:close/>
                </a:path>
                <a:path w="481965" h="441960">
                  <a:moveTo>
                    <a:pt x="35206" y="0"/>
                  </a:moveTo>
                  <a:lnTo>
                    <a:pt x="21153" y="0"/>
                  </a:lnTo>
                  <a:lnTo>
                    <a:pt x="15467" y="5685"/>
                  </a:lnTo>
                  <a:lnTo>
                    <a:pt x="15467" y="19714"/>
                  </a:lnTo>
                  <a:lnTo>
                    <a:pt x="21153" y="25399"/>
                  </a:lnTo>
                  <a:lnTo>
                    <a:pt x="35206" y="25399"/>
                  </a:lnTo>
                  <a:lnTo>
                    <a:pt x="40892" y="19714"/>
                  </a:lnTo>
                  <a:lnTo>
                    <a:pt x="40892" y="5685"/>
                  </a:lnTo>
                  <a:lnTo>
                    <a:pt x="35206" y="0"/>
                  </a:lnTo>
                  <a:close/>
                </a:path>
                <a:path w="481965" h="441960">
                  <a:moveTo>
                    <a:pt x="86032" y="0"/>
                  </a:moveTo>
                  <a:lnTo>
                    <a:pt x="71978" y="0"/>
                  </a:lnTo>
                  <a:lnTo>
                    <a:pt x="66292" y="5685"/>
                  </a:lnTo>
                  <a:lnTo>
                    <a:pt x="66292" y="19714"/>
                  </a:lnTo>
                  <a:lnTo>
                    <a:pt x="71978" y="25399"/>
                  </a:lnTo>
                  <a:lnTo>
                    <a:pt x="86032" y="25399"/>
                  </a:lnTo>
                  <a:lnTo>
                    <a:pt x="91718" y="19714"/>
                  </a:lnTo>
                  <a:lnTo>
                    <a:pt x="91718" y="5685"/>
                  </a:lnTo>
                  <a:lnTo>
                    <a:pt x="86032" y="0"/>
                  </a:lnTo>
                  <a:close/>
                </a:path>
                <a:path w="481965" h="441960">
                  <a:moveTo>
                    <a:pt x="136857" y="0"/>
                  </a:moveTo>
                  <a:lnTo>
                    <a:pt x="122803" y="0"/>
                  </a:lnTo>
                  <a:lnTo>
                    <a:pt x="117118" y="5685"/>
                  </a:lnTo>
                  <a:lnTo>
                    <a:pt x="117118" y="19714"/>
                  </a:lnTo>
                  <a:lnTo>
                    <a:pt x="122803" y="25399"/>
                  </a:lnTo>
                  <a:lnTo>
                    <a:pt x="136857" y="25399"/>
                  </a:lnTo>
                  <a:lnTo>
                    <a:pt x="142543" y="19714"/>
                  </a:lnTo>
                  <a:lnTo>
                    <a:pt x="142543" y="5685"/>
                  </a:lnTo>
                  <a:lnTo>
                    <a:pt x="136857" y="0"/>
                  </a:lnTo>
                  <a:close/>
                </a:path>
                <a:path w="481965" h="441960">
                  <a:moveTo>
                    <a:pt x="187683" y="0"/>
                  </a:moveTo>
                  <a:lnTo>
                    <a:pt x="173629" y="0"/>
                  </a:lnTo>
                  <a:lnTo>
                    <a:pt x="167943" y="5685"/>
                  </a:lnTo>
                  <a:lnTo>
                    <a:pt x="167943" y="19714"/>
                  </a:lnTo>
                  <a:lnTo>
                    <a:pt x="173629" y="25399"/>
                  </a:lnTo>
                  <a:lnTo>
                    <a:pt x="187683" y="25399"/>
                  </a:lnTo>
                  <a:lnTo>
                    <a:pt x="193368" y="19714"/>
                  </a:lnTo>
                  <a:lnTo>
                    <a:pt x="193368" y="5685"/>
                  </a:lnTo>
                  <a:lnTo>
                    <a:pt x="187683" y="0"/>
                  </a:lnTo>
                  <a:close/>
                </a:path>
                <a:path w="481965" h="441960">
                  <a:moveTo>
                    <a:pt x="238508" y="0"/>
                  </a:moveTo>
                  <a:lnTo>
                    <a:pt x="224454" y="0"/>
                  </a:lnTo>
                  <a:lnTo>
                    <a:pt x="218768" y="5685"/>
                  </a:lnTo>
                  <a:lnTo>
                    <a:pt x="218768" y="19714"/>
                  </a:lnTo>
                  <a:lnTo>
                    <a:pt x="224454" y="25399"/>
                  </a:lnTo>
                  <a:lnTo>
                    <a:pt x="238508" y="25399"/>
                  </a:lnTo>
                  <a:lnTo>
                    <a:pt x="244194" y="19714"/>
                  </a:lnTo>
                  <a:lnTo>
                    <a:pt x="244194" y="5685"/>
                  </a:lnTo>
                  <a:lnTo>
                    <a:pt x="238508" y="0"/>
                  </a:lnTo>
                  <a:close/>
                </a:path>
                <a:path w="481965" h="441960">
                  <a:moveTo>
                    <a:pt x="289333" y="0"/>
                  </a:moveTo>
                  <a:lnTo>
                    <a:pt x="275280" y="0"/>
                  </a:lnTo>
                  <a:lnTo>
                    <a:pt x="269594" y="5685"/>
                  </a:lnTo>
                  <a:lnTo>
                    <a:pt x="269594" y="19714"/>
                  </a:lnTo>
                  <a:lnTo>
                    <a:pt x="275280" y="25399"/>
                  </a:lnTo>
                  <a:lnTo>
                    <a:pt x="289333" y="25399"/>
                  </a:lnTo>
                  <a:lnTo>
                    <a:pt x="295019" y="19714"/>
                  </a:lnTo>
                  <a:lnTo>
                    <a:pt x="295019" y="5685"/>
                  </a:lnTo>
                  <a:lnTo>
                    <a:pt x="289333" y="0"/>
                  </a:lnTo>
                  <a:close/>
                </a:path>
                <a:path w="481965" h="441960">
                  <a:moveTo>
                    <a:pt x="340159" y="0"/>
                  </a:moveTo>
                  <a:lnTo>
                    <a:pt x="326105" y="0"/>
                  </a:lnTo>
                  <a:lnTo>
                    <a:pt x="320419" y="5685"/>
                  </a:lnTo>
                  <a:lnTo>
                    <a:pt x="320419" y="19714"/>
                  </a:lnTo>
                  <a:lnTo>
                    <a:pt x="326105" y="25399"/>
                  </a:lnTo>
                  <a:lnTo>
                    <a:pt x="340159" y="25399"/>
                  </a:lnTo>
                  <a:lnTo>
                    <a:pt x="345845" y="19714"/>
                  </a:lnTo>
                  <a:lnTo>
                    <a:pt x="345845" y="5685"/>
                  </a:lnTo>
                  <a:lnTo>
                    <a:pt x="340159" y="0"/>
                  </a:lnTo>
                  <a:close/>
                </a:path>
                <a:path w="481965" h="441960">
                  <a:moveTo>
                    <a:pt x="390984" y="0"/>
                  </a:moveTo>
                  <a:lnTo>
                    <a:pt x="376930" y="0"/>
                  </a:lnTo>
                  <a:lnTo>
                    <a:pt x="371245" y="5685"/>
                  </a:lnTo>
                  <a:lnTo>
                    <a:pt x="371245" y="19714"/>
                  </a:lnTo>
                  <a:lnTo>
                    <a:pt x="376930" y="25399"/>
                  </a:lnTo>
                  <a:lnTo>
                    <a:pt x="390984" y="25399"/>
                  </a:lnTo>
                  <a:lnTo>
                    <a:pt x="396670" y="19714"/>
                  </a:lnTo>
                  <a:lnTo>
                    <a:pt x="396670" y="5685"/>
                  </a:lnTo>
                  <a:lnTo>
                    <a:pt x="390984" y="0"/>
                  </a:lnTo>
                  <a:close/>
                </a:path>
                <a:path w="481965" h="441960">
                  <a:moveTo>
                    <a:pt x="441810" y="0"/>
                  </a:moveTo>
                  <a:lnTo>
                    <a:pt x="427756" y="0"/>
                  </a:lnTo>
                  <a:lnTo>
                    <a:pt x="422070" y="5685"/>
                  </a:lnTo>
                  <a:lnTo>
                    <a:pt x="422070" y="19714"/>
                  </a:lnTo>
                  <a:lnTo>
                    <a:pt x="427756" y="25399"/>
                  </a:lnTo>
                  <a:lnTo>
                    <a:pt x="441810" y="25399"/>
                  </a:lnTo>
                  <a:lnTo>
                    <a:pt x="447495" y="19714"/>
                  </a:lnTo>
                  <a:lnTo>
                    <a:pt x="447495" y="5685"/>
                  </a:lnTo>
                  <a:lnTo>
                    <a:pt x="441810" y="0"/>
                  </a:lnTo>
                  <a:close/>
                </a:path>
                <a:path w="481965" h="441960">
                  <a:moveTo>
                    <a:pt x="475847" y="16762"/>
                  </a:moveTo>
                  <a:lnTo>
                    <a:pt x="461820" y="16762"/>
                  </a:lnTo>
                  <a:lnTo>
                    <a:pt x="456134" y="22448"/>
                  </a:lnTo>
                  <a:lnTo>
                    <a:pt x="456134" y="36502"/>
                  </a:lnTo>
                  <a:lnTo>
                    <a:pt x="461820" y="42188"/>
                  </a:lnTo>
                  <a:lnTo>
                    <a:pt x="475847" y="42188"/>
                  </a:lnTo>
                  <a:lnTo>
                    <a:pt x="481534" y="36502"/>
                  </a:lnTo>
                  <a:lnTo>
                    <a:pt x="481534" y="22448"/>
                  </a:lnTo>
                  <a:lnTo>
                    <a:pt x="475847" y="16762"/>
                  </a:lnTo>
                  <a:close/>
                </a:path>
                <a:path w="481965" h="441960">
                  <a:moveTo>
                    <a:pt x="475847" y="67588"/>
                  </a:moveTo>
                  <a:lnTo>
                    <a:pt x="461820" y="67588"/>
                  </a:lnTo>
                  <a:lnTo>
                    <a:pt x="456134" y="73273"/>
                  </a:lnTo>
                  <a:lnTo>
                    <a:pt x="456134" y="87327"/>
                  </a:lnTo>
                  <a:lnTo>
                    <a:pt x="461820" y="93013"/>
                  </a:lnTo>
                  <a:lnTo>
                    <a:pt x="475847" y="93013"/>
                  </a:lnTo>
                  <a:lnTo>
                    <a:pt x="481534" y="87327"/>
                  </a:lnTo>
                  <a:lnTo>
                    <a:pt x="481534" y="73273"/>
                  </a:lnTo>
                  <a:lnTo>
                    <a:pt x="475847" y="67588"/>
                  </a:lnTo>
                  <a:close/>
                </a:path>
                <a:path w="481965" h="441960">
                  <a:moveTo>
                    <a:pt x="475847" y="118413"/>
                  </a:moveTo>
                  <a:lnTo>
                    <a:pt x="461820" y="118413"/>
                  </a:lnTo>
                  <a:lnTo>
                    <a:pt x="456134" y="124099"/>
                  </a:lnTo>
                  <a:lnTo>
                    <a:pt x="456134" y="138153"/>
                  </a:lnTo>
                  <a:lnTo>
                    <a:pt x="461820" y="143838"/>
                  </a:lnTo>
                  <a:lnTo>
                    <a:pt x="475847" y="143838"/>
                  </a:lnTo>
                  <a:lnTo>
                    <a:pt x="481534" y="138153"/>
                  </a:lnTo>
                  <a:lnTo>
                    <a:pt x="481534" y="124099"/>
                  </a:lnTo>
                  <a:lnTo>
                    <a:pt x="475847" y="118413"/>
                  </a:lnTo>
                  <a:close/>
                </a:path>
                <a:path w="481965" h="441960">
                  <a:moveTo>
                    <a:pt x="475847" y="169238"/>
                  </a:moveTo>
                  <a:lnTo>
                    <a:pt x="461820" y="169238"/>
                  </a:lnTo>
                  <a:lnTo>
                    <a:pt x="456134" y="174924"/>
                  </a:lnTo>
                  <a:lnTo>
                    <a:pt x="456134" y="188978"/>
                  </a:lnTo>
                  <a:lnTo>
                    <a:pt x="461820" y="194664"/>
                  </a:lnTo>
                  <a:lnTo>
                    <a:pt x="475847" y="194664"/>
                  </a:lnTo>
                  <a:lnTo>
                    <a:pt x="481534" y="188978"/>
                  </a:lnTo>
                  <a:lnTo>
                    <a:pt x="481534" y="174924"/>
                  </a:lnTo>
                  <a:lnTo>
                    <a:pt x="475847" y="169238"/>
                  </a:lnTo>
                  <a:close/>
                </a:path>
                <a:path w="481965" h="441960">
                  <a:moveTo>
                    <a:pt x="475847" y="220064"/>
                  </a:moveTo>
                  <a:lnTo>
                    <a:pt x="461820" y="220064"/>
                  </a:lnTo>
                  <a:lnTo>
                    <a:pt x="456134" y="225750"/>
                  </a:lnTo>
                  <a:lnTo>
                    <a:pt x="456134" y="239803"/>
                  </a:lnTo>
                  <a:lnTo>
                    <a:pt x="461820" y="245489"/>
                  </a:lnTo>
                  <a:lnTo>
                    <a:pt x="475847" y="245489"/>
                  </a:lnTo>
                  <a:lnTo>
                    <a:pt x="481534" y="239803"/>
                  </a:lnTo>
                  <a:lnTo>
                    <a:pt x="481534" y="225750"/>
                  </a:lnTo>
                  <a:lnTo>
                    <a:pt x="475847" y="220064"/>
                  </a:lnTo>
                  <a:close/>
                </a:path>
                <a:path w="481965" h="441960">
                  <a:moveTo>
                    <a:pt x="475847" y="270889"/>
                  </a:moveTo>
                  <a:lnTo>
                    <a:pt x="461820" y="270889"/>
                  </a:lnTo>
                  <a:lnTo>
                    <a:pt x="456134" y="276575"/>
                  </a:lnTo>
                  <a:lnTo>
                    <a:pt x="456134" y="290629"/>
                  </a:lnTo>
                  <a:lnTo>
                    <a:pt x="461820" y="296315"/>
                  </a:lnTo>
                  <a:lnTo>
                    <a:pt x="475847" y="296315"/>
                  </a:lnTo>
                  <a:lnTo>
                    <a:pt x="481534" y="290629"/>
                  </a:lnTo>
                  <a:lnTo>
                    <a:pt x="481534" y="276575"/>
                  </a:lnTo>
                  <a:lnTo>
                    <a:pt x="475847" y="270889"/>
                  </a:lnTo>
                  <a:close/>
                </a:path>
                <a:path w="481965" h="441960">
                  <a:moveTo>
                    <a:pt x="475847" y="321715"/>
                  </a:moveTo>
                  <a:lnTo>
                    <a:pt x="461820" y="321715"/>
                  </a:lnTo>
                  <a:lnTo>
                    <a:pt x="456134" y="327400"/>
                  </a:lnTo>
                  <a:lnTo>
                    <a:pt x="456134" y="341454"/>
                  </a:lnTo>
                  <a:lnTo>
                    <a:pt x="461820" y="347140"/>
                  </a:lnTo>
                  <a:lnTo>
                    <a:pt x="475847" y="347140"/>
                  </a:lnTo>
                  <a:lnTo>
                    <a:pt x="481534" y="341454"/>
                  </a:lnTo>
                  <a:lnTo>
                    <a:pt x="481534" y="327400"/>
                  </a:lnTo>
                  <a:lnTo>
                    <a:pt x="475847" y="321715"/>
                  </a:lnTo>
                  <a:close/>
                </a:path>
                <a:path w="481965" h="441960">
                  <a:moveTo>
                    <a:pt x="475847" y="372540"/>
                  </a:moveTo>
                  <a:lnTo>
                    <a:pt x="461820" y="372540"/>
                  </a:lnTo>
                  <a:lnTo>
                    <a:pt x="456134" y="378226"/>
                  </a:lnTo>
                  <a:lnTo>
                    <a:pt x="456134" y="392280"/>
                  </a:lnTo>
                  <a:lnTo>
                    <a:pt x="461820" y="397965"/>
                  </a:lnTo>
                  <a:lnTo>
                    <a:pt x="475847" y="397965"/>
                  </a:lnTo>
                  <a:lnTo>
                    <a:pt x="481534" y="392280"/>
                  </a:lnTo>
                  <a:lnTo>
                    <a:pt x="481534" y="378226"/>
                  </a:lnTo>
                  <a:lnTo>
                    <a:pt x="475847" y="372540"/>
                  </a:lnTo>
                  <a:close/>
                </a:path>
                <a:path w="481965" h="441960">
                  <a:moveTo>
                    <a:pt x="469018" y="416535"/>
                  </a:moveTo>
                  <a:lnTo>
                    <a:pt x="454964" y="416535"/>
                  </a:lnTo>
                  <a:lnTo>
                    <a:pt x="449279" y="422222"/>
                  </a:lnTo>
                  <a:lnTo>
                    <a:pt x="449279" y="436250"/>
                  </a:lnTo>
                  <a:lnTo>
                    <a:pt x="454964" y="441935"/>
                  </a:lnTo>
                  <a:lnTo>
                    <a:pt x="469018" y="441935"/>
                  </a:lnTo>
                  <a:lnTo>
                    <a:pt x="474704" y="436250"/>
                  </a:lnTo>
                  <a:lnTo>
                    <a:pt x="474704" y="422222"/>
                  </a:lnTo>
                  <a:lnTo>
                    <a:pt x="469018" y="416535"/>
                  </a:lnTo>
                  <a:close/>
                </a:path>
                <a:path w="481965" h="441960">
                  <a:moveTo>
                    <a:pt x="418193" y="416535"/>
                  </a:moveTo>
                  <a:lnTo>
                    <a:pt x="404139" y="416535"/>
                  </a:lnTo>
                  <a:lnTo>
                    <a:pt x="398453" y="422222"/>
                  </a:lnTo>
                  <a:lnTo>
                    <a:pt x="398453" y="436250"/>
                  </a:lnTo>
                  <a:lnTo>
                    <a:pt x="404139" y="441935"/>
                  </a:lnTo>
                  <a:lnTo>
                    <a:pt x="418193" y="441935"/>
                  </a:lnTo>
                  <a:lnTo>
                    <a:pt x="423879" y="436250"/>
                  </a:lnTo>
                  <a:lnTo>
                    <a:pt x="423879" y="422222"/>
                  </a:lnTo>
                  <a:lnTo>
                    <a:pt x="418193" y="416535"/>
                  </a:lnTo>
                  <a:close/>
                </a:path>
                <a:path w="481965" h="441960">
                  <a:moveTo>
                    <a:pt x="367367" y="416535"/>
                  </a:moveTo>
                  <a:lnTo>
                    <a:pt x="353313" y="416535"/>
                  </a:lnTo>
                  <a:lnTo>
                    <a:pt x="347628" y="422222"/>
                  </a:lnTo>
                  <a:lnTo>
                    <a:pt x="347628" y="436250"/>
                  </a:lnTo>
                  <a:lnTo>
                    <a:pt x="353313" y="441935"/>
                  </a:lnTo>
                  <a:lnTo>
                    <a:pt x="367367" y="441935"/>
                  </a:lnTo>
                  <a:lnTo>
                    <a:pt x="373053" y="436250"/>
                  </a:lnTo>
                  <a:lnTo>
                    <a:pt x="373053" y="422222"/>
                  </a:lnTo>
                  <a:lnTo>
                    <a:pt x="367367" y="416535"/>
                  </a:lnTo>
                  <a:close/>
                </a:path>
                <a:path w="481965" h="441960">
                  <a:moveTo>
                    <a:pt x="316542" y="416535"/>
                  </a:moveTo>
                  <a:lnTo>
                    <a:pt x="302488" y="416535"/>
                  </a:lnTo>
                  <a:lnTo>
                    <a:pt x="296802" y="422222"/>
                  </a:lnTo>
                  <a:lnTo>
                    <a:pt x="296802" y="436250"/>
                  </a:lnTo>
                  <a:lnTo>
                    <a:pt x="302488" y="441935"/>
                  </a:lnTo>
                  <a:lnTo>
                    <a:pt x="316542" y="441935"/>
                  </a:lnTo>
                  <a:lnTo>
                    <a:pt x="322228" y="436250"/>
                  </a:lnTo>
                  <a:lnTo>
                    <a:pt x="322228" y="422222"/>
                  </a:lnTo>
                  <a:lnTo>
                    <a:pt x="316542" y="416535"/>
                  </a:lnTo>
                  <a:close/>
                </a:path>
                <a:path w="481965" h="441960">
                  <a:moveTo>
                    <a:pt x="265717" y="416535"/>
                  </a:moveTo>
                  <a:lnTo>
                    <a:pt x="251663" y="416535"/>
                  </a:lnTo>
                  <a:lnTo>
                    <a:pt x="245977" y="422222"/>
                  </a:lnTo>
                  <a:lnTo>
                    <a:pt x="245977" y="436250"/>
                  </a:lnTo>
                  <a:lnTo>
                    <a:pt x="251663" y="441935"/>
                  </a:lnTo>
                  <a:lnTo>
                    <a:pt x="265717" y="441935"/>
                  </a:lnTo>
                  <a:lnTo>
                    <a:pt x="271402" y="436250"/>
                  </a:lnTo>
                  <a:lnTo>
                    <a:pt x="271402" y="422222"/>
                  </a:lnTo>
                  <a:lnTo>
                    <a:pt x="265717" y="416535"/>
                  </a:lnTo>
                  <a:close/>
                </a:path>
                <a:path w="481965" h="441960">
                  <a:moveTo>
                    <a:pt x="214891" y="416535"/>
                  </a:moveTo>
                  <a:lnTo>
                    <a:pt x="200837" y="416535"/>
                  </a:lnTo>
                  <a:lnTo>
                    <a:pt x="195152" y="422222"/>
                  </a:lnTo>
                  <a:lnTo>
                    <a:pt x="195152" y="436250"/>
                  </a:lnTo>
                  <a:lnTo>
                    <a:pt x="200837" y="441935"/>
                  </a:lnTo>
                  <a:lnTo>
                    <a:pt x="214891" y="441935"/>
                  </a:lnTo>
                  <a:lnTo>
                    <a:pt x="220577" y="436250"/>
                  </a:lnTo>
                  <a:lnTo>
                    <a:pt x="220577" y="422222"/>
                  </a:lnTo>
                  <a:lnTo>
                    <a:pt x="214891" y="416535"/>
                  </a:lnTo>
                  <a:close/>
                </a:path>
                <a:path w="481965" h="441960">
                  <a:moveTo>
                    <a:pt x="164066" y="416535"/>
                  </a:moveTo>
                  <a:lnTo>
                    <a:pt x="150012" y="416535"/>
                  </a:lnTo>
                  <a:lnTo>
                    <a:pt x="144326" y="422222"/>
                  </a:lnTo>
                  <a:lnTo>
                    <a:pt x="144326" y="436250"/>
                  </a:lnTo>
                  <a:lnTo>
                    <a:pt x="150012" y="441935"/>
                  </a:lnTo>
                  <a:lnTo>
                    <a:pt x="164066" y="441935"/>
                  </a:lnTo>
                  <a:lnTo>
                    <a:pt x="169752" y="436250"/>
                  </a:lnTo>
                  <a:lnTo>
                    <a:pt x="169752" y="422222"/>
                  </a:lnTo>
                  <a:lnTo>
                    <a:pt x="164066" y="416535"/>
                  </a:lnTo>
                  <a:close/>
                </a:path>
                <a:path w="481965" h="441960">
                  <a:moveTo>
                    <a:pt x="113240" y="416535"/>
                  </a:moveTo>
                  <a:lnTo>
                    <a:pt x="99187" y="416535"/>
                  </a:lnTo>
                  <a:lnTo>
                    <a:pt x="93501" y="422222"/>
                  </a:lnTo>
                  <a:lnTo>
                    <a:pt x="93501" y="436250"/>
                  </a:lnTo>
                  <a:lnTo>
                    <a:pt x="99187" y="441935"/>
                  </a:lnTo>
                  <a:lnTo>
                    <a:pt x="113240" y="441935"/>
                  </a:lnTo>
                  <a:lnTo>
                    <a:pt x="118926" y="436250"/>
                  </a:lnTo>
                  <a:lnTo>
                    <a:pt x="118926" y="422222"/>
                  </a:lnTo>
                  <a:lnTo>
                    <a:pt x="113240" y="416535"/>
                  </a:lnTo>
                  <a:close/>
                </a:path>
                <a:path w="481965" h="441960">
                  <a:moveTo>
                    <a:pt x="62415" y="416535"/>
                  </a:moveTo>
                  <a:lnTo>
                    <a:pt x="48361" y="416535"/>
                  </a:lnTo>
                  <a:lnTo>
                    <a:pt x="42675" y="422222"/>
                  </a:lnTo>
                  <a:lnTo>
                    <a:pt x="42675" y="436250"/>
                  </a:lnTo>
                  <a:lnTo>
                    <a:pt x="48361" y="441935"/>
                  </a:lnTo>
                  <a:lnTo>
                    <a:pt x="62415" y="441935"/>
                  </a:lnTo>
                  <a:lnTo>
                    <a:pt x="68101" y="436250"/>
                  </a:lnTo>
                  <a:lnTo>
                    <a:pt x="68101" y="422222"/>
                  </a:lnTo>
                  <a:lnTo>
                    <a:pt x="62415" y="416535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323000" y="4483100"/>
            <a:ext cx="292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" dirty="0">
                <a:solidFill>
                  <a:srgbClr val="C00000"/>
                </a:solidFill>
                <a:latin typeface="Cambria Math"/>
                <a:cs typeface="Cambria Math"/>
              </a:rPr>
              <a:t>𝟏𝟐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88050" y="4144771"/>
            <a:ext cx="1480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3600" spc="-22" baseline="-30092" dirty="0">
                <a:solidFill>
                  <a:srgbClr val="C00000"/>
                </a:solidFill>
                <a:latin typeface="Cambria Math"/>
                <a:cs typeface="Cambria Math"/>
              </a:rPr>
              <a:t>𝑷</a:t>
            </a:r>
            <a:r>
              <a:rPr spc="-15" dirty="0">
                <a:solidFill>
                  <a:srgbClr val="C00000"/>
                </a:solidFill>
                <a:latin typeface="Cambria Math"/>
                <a:cs typeface="Cambria Math"/>
              </a:rPr>
              <a:t>(𝟏)</a:t>
            </a:r>
            <a:r>
              <a:rPr spc="30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3600" baseline="-30092" dirty="0">
                <a:solidFill>
                  <a:srgbClr val="C00000"/>
                </a:solidFill>
                <a:latin typeface="Cambria Math"/>
                <a:cs typeface="Cambria Math"/>
              </a:rPr>
              <a:t>=</a:t>
            </a:r>
            <a:r>
              <a:rPr sz="3600" spc="150" baseline="-30092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3600" spc="-22" baseline="-30092" dirty="0">
                <a:solidFill>
                  <a:srgbClr val="C00000"/>
                </a:solidFill>
                <a:latin typeface="Cambria Math"/>
                <a:cs typeface="Cambria Math"/>
              </a:rPr>
              <a:t>𝑨</a:t>
            </a:r>
            <a:r>
              <a:rPr sz="2700" spc="-22" baseline="-55555" dirty="0">
                <a:solidFill>
                  <a:srgbClr val="C00000"/>
                </a:solidFill>
                <a:latin typeface="Cambria Math"/>
                <a:cs typeface="Cambria Math"/>
              </a:rPr>
              <a:t>𝟏𝟐</a:t>
            </a:r>
            <a:endParaRPr sz="2700" baseline="-55555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1376"/>
            <a:ext cx="7958328" cy="56387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16709" y="1449324"/>
            <a:ext cx="43237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  <a:tab pos="4097020" algn="l"/>
              </a:tabLst>
            </a:pPr>
            <a:r>
              <a:rPr sz="3200" b="1" dirty="0">
                <a:latin typeface="Calibri"/>
                <a:cs typeface="Calibri"/>
              </a:rPr>
              <a:t>How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to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compute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spc="10" dirty="0">
                <a:latin typeface="Cambria Math"/>
                <a:cs typeface="Cambria Math"/>
              </a:rPr>
              <a:t>𝑷</a:t>
            </a:r>
            <a:r>
              <a:rPr sz="3450" spc="15" baseline="41062" dirty="0">
                <a:latin typeface="Cambria Math"/>
                <a:cs typeface="Cambria Math"/>
              </a:rPr>
              <a:t>(𝟐)	</a:t>
            </a:r>
            <a:r>
              <a:rPr sz="3200" b="1" dirty="0"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80563" y="1667256"/>
            <a:ext cx="7595870" cy="174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60425" algn="ctr">
              <a:spcBef>
                <a:spcPts val="100"/>
              </a:spcBef>
            </a:pPr>
            <a:r>
              <a:rPr sz="2300" spc="10" dirty="0">
                <a:latin typeface="Cambria Math"/>
                <a:cs typeface="Cambria Math"/>
              </a:rPr>
              <a:t>𝒖𝒗</a:t>
            </a:r>
            <a:endParaRPr sz="2300">
              <a:latin typeface="Cambria Math"/>
              <a:cs typeface="Cambria Math"/>
            </a:endParaRPr>
          </a:p>
          <a:p>
            <a:pPr marL="287020" marR="5080" indent="-274320">
              <a:lnSpc>
                <a:spcPts val="3410"/>
              </a:lnSpc>
              <a:spcBef>
                <a:spcPts val="100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800" b="1" spc="-10" dirty="0">
                <a:latin typeface="Calibri"/>
                <a:cs typeface="Calibri"/>
              </a:rPr>
              <a:t>Step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1: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Compute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#paths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5" dirty="0">
                <a:latin typeface="Calibri"/>
                <a:cs typeface="Calibri"/>
              </a:rPr>
              <a:t>length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between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each </a:t>
            </a:r>
            <a:r>
              <a:rPr sz="2800" b="1" spc="-6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C00000"/>
                </a:solidFill>
                <a:latin typeface="Cambria Math"/>
                <a:cs typeface="Cambria Math"/>
              </a:rPr>
              <a:t>𝒖</a:t>
            </a:r>
            <a:r>
              <a:rPr sz="2800" b="1" spc="-50" dirty="0">
                <a:solidFill>
                  <a:srgbClr val="C00000"/>
                </a:solidFill>
                <a:latin typeface="Calibri"/>
                <a:cs typeface="Calibri"/>
              </a:rPr>
              <a:t>’s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 neighbor</a:t>
            </a:r>
            <a:r>
              <a:rPr sz="28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and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mbria Math"/>
                <a:cs typeface="Cambria Math"/>
              </a:rPr>
              <a:t>𝒗</a:t>
            </a:r>
            <a:endParaRPr sz="2800">
              <a:latin typeface="Cambria Math"/>
              <a:cs typeface="Cambria Math"/>
            </a:endParaRPr>
          </a:p>
          <a:p>
            <a:pPr marL="287020" indent="-274320">
              <a:spcBef>
                <a:spcPts val="525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800" b="1" spc="-10" dirty="0">
                <a:latin typeface="Calibri"/>
                <a:cs typeface="Calibri"/>
              </a:rPr>
              <a:t>Step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2</a:t>
            </a:r>
            <a:r>
              <a:rPr sz="2800" dirty="0">
                <a:latin typeface="Calibri"/>
                <a:cs typeface="Calibri"/>
              </a:rPr>
              <a:t>: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Sum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up </a:t>
            </a:r>
            <a:r>
              <a:rPr sz="2800" spc="-5" dirty="0">
                <a:latin typeface="Calibri"/>
                <a:cs typeface="Calibri"/>
              </a:rPr>
              <a:t>these #paths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across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u’s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neighbors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45049" y="3811523"/>
            <a:ext cx="2774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10" dirty="0">
                <a:latin typeface="Cambria Math"/>
                <a:cs typeface="Cambria Math"/>
              </a:rPr>
              <a:t>𝒊𝒗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99359" y="3787140"/>
            <a:ext cx="35667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458845" algn="l"/>
              </a:tabLst>
            </a:pPr>
            <a:r>
              <a:rPr sz="2000" spc="15" dirty="0">
                <a:latin typeface="Cambria Math"/>
                <a:cs typeface="Cambria Math"/>
              </a:rPr>
              <a:t>𝒖</a:t>
            </a:r>
            <a:r>
              <a:rPr sz="2000" dirty="0">
                <a:latin typeface="Cambria Math"/>
                <a:cs typeface="Cambria Math"/>
              </a:rPr>
              <a:t>𝒗	𝒊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46031" y="3771900"/>
            <a:ext cx="350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15" dirty="0">
                <a:latin typeface="Cambria Math"/>
                <a:cs typeface="Cambria Math"/>
              </a:rPr>
              <a:t>𝒖𝒗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5164" y="3597147"/>
            <a:ext cx="6393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420" indent="-274320">
              <a:spcBef>
                <a:spcPts val="100"/>
              </a:spcBef>
              <a:buClr>
                <a:srgbClr val="60B5CC"/>
              </a:buClr>
              <a:buFont typeface="Wingdings"/>
              <a:buChar char=""/>
              <a:tabLst>
                <a:tab pos="312420" algn="l"/>
                <a:tab pos="4159250" algn="l"/>
              </a:tabLst>
            </a:pPr>
            <a:r>
              <a:rPr sz="2800" spc="10" dirty="0">
                <a:latin typeface="Cambria Math"/>
                <a:cs typeface="Cambria Math"/>
              </a:rPr>
              <a:t>𝑷</a:t>
            </a:r>
            <a:r>
              <a:rPr sz="3000" spc="15" baseline="41666" dirty="0">
                <a:latin typeface="Cambria Math"/>
                <a:cs typeface="Cambria Math"/>
              </a:rPr>
              <a:t>(</a:t>
            </a:r>
            <a:r>
              <a:rPr sz="3000" spc="15" baseline="41666" dirty="0">
                <a:solidFill>
                  <a:srgbClr val="C00000"/>
                </a:solidFill>
                <a:latin typeface="Cambria Math"/>
                <a:cs typeface="Cambria Math"/>
              </a:rPr>
              <a:t>𝟐</a:t>
            </a:r>
            <a:r>
              <a:rPr sz="3000" spc="15" baseline="41666" dirty="0">
                <a:latin typeface="Cambria Math"/>
                <a:cs typeface="Cambria Math"/>
              </a:rPr>
              <a:t>) </a:t>
            </a:r>
            <a:r>
              <a:rPr sz="3000" spc="30" baseline="416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4200" baseline="1984" dirty="0">
                <a:latin typeface="Cambria Math"/>
                <a:cs typeface="Cambria Math"/>
              </a:rPr>
              <a:t>∑</a:t>
            </a:r>
            <a:r>
              <a:rPr sz="3000" baseline="-18055" dirty="0">
                <a:latin typeface="Cambria Math"/>
                <a:cs typeface="Cambria Math"/>
              </a:rPr>
              <a:t>𝒊</a:t>
            </a:r>
            <a:r>
              <a:rPr sz="3000" spc="67" baseline="-1805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𝑨</a:t>
            </a:r>
            <a:r>
              <a:rPr sz="3000" baseline="-16666" dirty="0">
                <a:latin typeface="Cambria Math"/>
                <a:cs typeface="Cambria Math"/>
              </a:rPr>
              <a:t>𝒖𝒊</a:t>
            </a:r>
            <a:r>
              <a:rPr sz="3000" spc="450" baseline="-166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∗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spc="10" dirty="0">
                <a:latin typeface="Cambria Math"/>
                <a:cs typeface="Cambria Math"/>
              </a:rPr>
              <a:t>𝑷</a:t>
            </a:r>
            <a:r>
              <a:rPr sz="3000" spc="15" baseline="41666" dirty="0">
                <a:latin typeface="Cambria Math"/>
                <a:cs typeface="Cambria Math"/>
              </a:rPr>
              <a:t>(𝟏) </a:t>
            </a:r>
            <a:r>
              <a:rPr sz="3000" spc="30" baseline="416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4200" baseline="1984" dirty="0">
                <a:latin typeface="Cambria Math"/>
                <a:cs typeface="Cambria Math"/>
              </a:rPr>
              <a:t>∑	</a:t>
            </a:r>
            <a:r>
              <a:rPr sz="2800" dirty="0">
                <a:latin typeface="Cambria Math"/>
                <a:cs typeface="Cambria Math"/>
              </a:rPr>
              <a:t>𝑨</a:t>
            </a:r>
            <a:r>
              <a:rPr sz="3000" baseline="-16666" dirty="0">
                <a:latin typeface="Cambria Math"/>
                <a:cs typeface="Cambria Math"/>
              </a:rPr>
              <a:t>𝒖𝒊</a:t>
            </a:r>
            <a:r>
              <a:rPr sz="3000" spc="427" baseline="-166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∗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𝑨</a:t>
            </a:r>
            <a:r>
              <a:rPr sz="3000" baseline="-16666" dirty="0">
                <a:latin typeface="Cambria Math"/>
                <a:cs typeface="Cambria Math"/>
              </a:rPr>
              <a:t>𝒊𝒗</a:t>
            </a:r>
            <a:r>
              <a:rPr sz="3000" spc="15" baseline="-166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3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𝑨</a:t>
            </a:r>
            <a:r>
              <a:rPr sz="3000" spc="-7" baseline="29166" dirty="0">
                <a:solidFill>
                  <a:srgbClr val="C00000"/>
                </a:solidFill>
                <a:latin typeface="Cambria Math"/>
                <a:cs typeface="Cambria Math"/>
              </a:rPr>
              <a:t>𝟐</a:t>
            </a:r>
            <a:endParaRPr sz="3000" baseline="29166">
              <a:latin typeface="Cambria Math"/>
              <a:cs typeface="Cambria Math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50656" y="4984375"/>
            <a:ext cx="7893050" cy="1630045"/>
            <a:chOff x="526656" y="4984374"/>
            <a:chExt cx="7893050" cy="163004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656" y="5099858"/>
              <a:ext cx="7893007" cy="151410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384111" y="5362406"/>
              <a:ext cx="540385" cy="483870"/>
            </a:xfrm>
            <a:custGeom>
              <a:avLst/>
              <a:gdLst/>
              <a:ahLst/>
              <a:cxnLst/>
              <a:rect l="l" t="t" r="r" b="b"/>
              <a:pathLst>
                <a:path w="540385" h="483870">
                  <a:moveTo>
                    <a:pt x="74825" y="426286"/>
                  </a:moveTo>
                  <a:lnTo>
                    <a:pt x="63703" y="428532"/>
                  </a:lnTo>
                  <a:lnTo>
                    <a:pt x="54620" y="434655"/>
                  </a:lnTo>
                  <a:lnTo>
                    <a:pt x="48496" y="443738"/>
                  </a:lnTo>
                  <a:lnTo>
                    <a:pt x="46250" y="454861"/>
                  </a:lnTo>
                  <a:lnTo>
                    <a:pt x="48496" y="465984"/>
                  </a:lnTo>
                  <a:lnTo>
                    <a:pt x="54620" y="475067"/>
                  </a:lnTo>
                  <a:lnTo>
                    <a:pt x="63703" y="481190"/>
                  </a:lnTo>
                  <a:lnTo>
                    <a:pt x="74883" y="483436"/>
                  </a:lnTo>
                  <a:lnTo>
                    <a:pt x="86006" y="481190"/>
                  </a:lnTo>
                  <a:lnTo>
                    <a:pt x="95088" y="475067"/>
                  </a:lnTo>
                  <a:lnTo>
                    <a:pt x="101212" y="465984"/>
                  </a:lnTo>
                  <a:lnTo>
                    <a:pt x="103458" y="454861"/>
                  </a:lnTo>
                  <a:lnTo>
                    <a:pt x="101212" y="443738"/>
                  </a:lnTo>
                  <a:lnTo>
                    <a:pt x="95088" y="434655"/>
                  </a:lnTo>
                  <a:lnTo>
                    <a:pt x="86006" y="428532"/>
                  </a:lnTo>
                  <a:lnTo>
                    <a:pt x="74825" y="426286"/>
                  </a:lnTo>
                  <a:close/>
                </a:path>
                <a:path w="540385" h="483870">
                  <a:moveTo>
                    <a:pt x="28575" y="369079"/>
                  </a:moveTo>
                  <a:lnTo>
                    <a:pt x="17452" y="371324"/>
                  </a:lnTo>
                  <a:lnTo>
                    <a:pt x="8369" y="377448"/>
                  </a:lnTo>
                  <a:lnTo>
                    <a:pt x="2245" y="386531"/>
                  </a:lnTo>
                  <a:lnTo>
                    <a:pt x="0" y="397711"/>
                  </a:lnTo>
                  <a:lnTo>
                    <a:pt x="2245" y="408834"/>
                  </a:lnTo>
                  <a:lnTo>
                    <a:pt x="8369" y="417917"/>
                  </a:lnTo>
                  <a:lnTo>
                    <a:pt x="17452" y="424040"/>
                  </a:lnTo>
                  <a:lnTo>
                    <a:pt x="28575" y="426286"/>
                  </a:lnTo>
                  <a:lnTo>
                    <a:pt x="39697" y="424040"/>
                  </a:lnTo>
                  <a:lnTo>
                    <a:pt x="48780" y="417917"/>
                  </a:lnTo>
                  <a:lnTo>
                    <a:pt x="54904" y="408834"/>
                  </a:lnTo>
                  <a:lnTo>
                    <a:pt x="57150" y="397654"/>
                  </a:lnTo>
                  <a:lnTo>
                    <a:pt x="54904" y="386531"/>
                  </a:lnTo>
                  <a:lnTo>
                    <a:pt x="48780" y="377448"/>
                  </a:lnTo>
                  <a:lnTo>
                    <a:pt x="39697" y="371324"/>
                  </a:lnTo>
                  <a:lnTo>
                    <a:pt x="28575" y="369079"/>
                  </a:lnTo>
                  <a:close/>
                </a:path>
                <a:path w="540385" h="483870">
                  <a:moveTo>
                    <a:pt x="28575" y="254722"/>
                  </a:moveTo>
                  <a:lnTo>
                    <a:pt x="17452" y="256967"/>
                  </a:lnTo>
                  <a:lnTo>
                    <a:pt x="8369" y="263091"/>
                  </a:lnTo>
                  <a:lnTo>
                    <a:pt x="2245" y="272174"/>
                  </a:lnTo>
                  <a:lnTo>
                    <a:pt x="0" y="283354"/>
                  </a:lnTo>
                  <a:lnTo>
                    <a:pt x="2245" y="294477"/>
                  </a:lnTo>
                  <a:lnTo>
                    <a:pt x="8369" y="303559"/>
                  </a:lnTo>
                  <a:lnTo>
                    <a:pt x="17452" y="309683"/>
                  </a:lnTo>
                  <a:lnTo>
                    <a:pt x="28575" y="311929"/>
                  </a:lnTo>
                  <a:lnTo>
                    <a:pt x="39697" y="309683"/>
                  </a:lnTo>
                  <a:lnTo>
                    <a:pt x="48780" y="303559"/>
                  </a:lnTo>
                  <a:lnTo>
                    <a:pt x="54904" y="294477"/>
                  </a:lnTo>
                  <a:lnTo>
                    <a:pt x="57150" y="283297"/>
                  </a:lnTo>
                  <a:lnTo>
                    <a:pt x="54904" y="272174"/>
                  </a:lnTo>
                  <a:lnTo>
                    <a:pt x="48780" y="263091"/>
                  </a:lnTo>
                  <a:lnTo>
                    <a:pt x="39697" y="256967"/>
                  </a:lnTo>
                  <a:lnTo>
                    <a:pt x="28575" y="254722"/>
                  </a:lnTo>
                  <a:close/>
                </a:path>
                <a:path w="540385" h="483870">
                  <a:moveTo>
                    <a:pt x="28575" y="140365"/>
                  </a:moveTo>
                  <a:lnTo>
                    <a:pt x="17452" y="142610"/>
                  </a:lnTo>
                  <a:lnTo>
                    <a:pt x="8369" y="148734"/>
                  </a:lnTo>
                  <a:lnTo>
                    <a:pt x="2245" y="157817"/>
                  </a:lnTo>
                  <a:lnTo>
                    <a:pt x="0" y="168997"/>
                  </a:lnTo>
                  <a:lnTo>
                    <a:pt x="2245" y="180120"/>
                  </a:lnTo>
                  <a:lnTo>
                    <a:pt x="8369" y="189203"/>
                  </a:lnTo>
                  <a:lnTo>
                    <a:pt x="17452" y="195326"/>
                  </a:lnTo>
                  <a:lnTo>
                    <a:pt x="28575" y="197572"/>
                  </a:lnTo>
                  <a:lnTo>
                    <a:pt x="39697" y="195326"/>
                  </a:lnTo>
                  <a:lnTo>
                    <a:pt x="48780" y="189203"/>
                  </a:lnTo>
                  <a:lnTo>
                    <a:pt x="54904" y="180120"/>
                  </a:lnTo>
                  <a:lnTo>
                    <a:pt x="57150" y="168940"/>
                  </a:lnTo>
                  <a:lnTo>
                    <a:pt x="54904" y="157817"/>
                  </a:lnTo>
                  <a:lnTo>
                    <a:pt x="48780" y="148734"/>
                  </a:lnTo>
                  <a:lnTo>
                    <a:pt x="39697" y="142610"/>
                  </a:lnTo>
                  <a:lnTo>
                    <a:pt x="28575" y="140365"/>
                  </a:lnTo>
                  <a:close/>
                </a:path>
                <a:path w="540385" h="483870">
                  <a:moveTo>
                    <a:pt x="28575" y="26008"/>
                  </a:moveTo>
                  <a:lnTo>
                    <a:pt x="17452" y="28253"/>
                  </a:lnTo>
                  <a:lnTo>
                    <a:pt x="8369" y="34377"/>
                  </a:lnTo>
                  <a:lnTo>
                    <a:pt x="2245" y="43460"/>
                  </a:lnTo>
                  <a:lnTo>
                    <a:pt x="0" y="54640"/>
                  </a:lnTo>
                  <a:lnTo>
                    <a:pt x="2245" y="65762"/>
                  </a:lnTo>
                  <a:lnTo>
                    <a:pt x="8369" y="74845"/>
                  </a:lnTo>
                  <a:lnTo>
                    <a:pt x="17452" y="80969"/>
                  </a:lnTo>
                  <a:lnTo>
                    <a:pt x="28575" y="83215"/>
                  </a:lnTo>
                  <a:lnTo>
                    <a:pt x="39697" y="80969"/>
                  </a:lnTo>
                  <a:lnTo>
                    <a:pt x="48780" y="74845"/>
                  </a:lnTo>
                  <a:lnTo>
                    <a:pt x="54904" y="65762"/>
                  </a:lnTo>
                  <a:lnTo>
                    <a:pt x="57150" y="54583"/>
                  </a:lnTo>
                  <a:lnTo>
                    <a:pt x="54904" y="43460"/>
                  </a:lnTo>
                  <a:lnTo>
                    <a:pt x="48780" y="34377"/>
                  </a:lnTo>
                  <a:lnTo>
                    <a:pt x="39697" y="28253"/>
                  </a:lnTo>
                  <a:lnTo>
                    <a:pt x="28575" y="26008"/>
                  </a:lnTo>
                  <a:close/>
                </a:path>
                <a:path w="540385" h="483870">
                  <a:moveTo>
                    <a:pt x="116866" y="0"/>
                  </a:moveTo>
                  <a:lnTo>
                    <a:pt x="105744" y="2245"/>
                  </a:lnTo>
                  <a:lnTo>
                    <a:pt x="96661" y="8369"/>
                  </a:lnTo>
                  <a:lnTo>
                    <a:pt x="90537" y="17452"/>
                  </a:lnTo>
                  <a:lnTo>
                    <a:pt x="88291" y="28575"/>
                  </a:lnTo>
                  <a:lnTo>
                    <a:pt x="90537" y="39697"/>
                  </a:lnTo>
                  <a:lnTo>
                    <a:pt x="96661" y="48780"/>
                  </a:lnTo>
                  <a:lnTo>
                    <a:pt x="105744" y="54904"/>
                  </a:lnTo>
                  <a:lnTo>
                    <a:pt x="116923" y="57150"/>
                  </a:lnTo>
                  <a:lnTo>
                    <a:pt x="128046" y="54904"/>
                  </a:lnTo>
                  <a:lnTo>
                    <a:pt x="137129" y="48780"/>
                  </a:lnTo>
                  <a:lnTo>
                    <a:pt x="143253" y="39697"/>
                  </a:lnTo>
                  <a:lnTo>
                    <a:pt x="145498" y="28575"/>
                  </a:lnTo>
                  <a:lnTo>
                    <a:pt x="143253" y="17452"/>
                  </a:lnTo>
                  <a:lnTo>
                    <a:pt x="137129" y="8369"/>
                  </a:lnTo>
                  <a:lnTo>
                    <a:pt x="128046" y="2245"/>
                  </a:lnTo>
                  <a:lnTo>
                    <a:pt x="116866" y="0"/>
                  </a:lnTo>
                  <a:close/>
                </a:path>
                <a:path w="540385" h="483870">
                  <a:moveTo>
                    <a:pt x="231223" y="0"/>
                  </a:moveTo>
                  <a:lnTo>
                    <a:pt x="220101" y="2245"/>
                  </a:lnTo>
                  <a:lnTo>
                    <a:pt x="211018" y="8369"/>
                  </a:lnTo>
                  <a:lnTo>
                    <a:pt x="204894" y="17452"/>
                  </a:lnTo>
                  <a:lnTo>
                    <a:pt x="202648" y="28575"/>
                  </a:lnTo>
                  <a:lnTo>
                    <a:pt x="204894" y="39697"/>
                  </a:lnTo>
                  <a:lnTo>
                    <a:pt x="211018" y="48780"/>
                  </a:lnTo>
                  <a:lnTo>
                    <a:pt x="220101" y="54904"/>
                  </a:lnTo>
                  <a:lnTo>
                    <a:pt x="231280" y="57150"/>
                  </a:lnTo>
                  <a:lnTo>
                    <a:pt x="242403" y="54904"/>
                  </a:lnTo>
                  <a:lnTo>
                    <a:pt x="251486" y="48780"/>
                  </a:lnTo>
                  <a:lnTo>
                    <a:pt x="257610" y="39697"/>
                  </a:lnTo>
                  <a:lnTo>
                    <a:pt x="259855" y="28575"/>
                  </a:lnTo>
                  <a:lnTo>
                    <a:pt x="257610" y="17452"/>
                  </a:lnTo>
                  <a:lnTo>
                    <a:pt x="251486" y="8369"/>
                  </a:lnTo>
                  <a:lnTo>
                    <a:pt x="242403" y="2245"/>
                  </a:lnTo>
                  <a:lnTo>
                    <a:pt x="231223" y="0"/>
                  </a:lnTo>
                  <a:close/>
                </a:path>
                <a:path w="540385" h="483870">
                  <a:moveTo>
                    <a:pt x="345580" y="0"/>
                  </a:moveTo>
                  <a:lnTo>
                    <a:pt x="334458" y="2245"/>
                  </a:lnTo>
                  <a:lnTo>
                    <a:pt x="325375" y="8369"/>
                  </a:lnTo>
                  <a:lnTo>
                    <a:pt x="319251" y="17452"/>
                  </a:lnTo>
                  <a:lnTo>
                    <a:pt x="317005" y="28575"/>
                  </a:lnTo>
                  <a:lnTo>
                    <a:pt x="319251" y="39697"/>
                  </a:lnTo>
                  <a:lnTo>
                    <a:pt x="325375" y="48780"/>
                  </a:lnTo>
                  <a:lnTo>
                    <a:pt x="334458" y="54904"/>
                  </a:lnTo>
                  <a:lnTo>
                    <a:pt x="345638" y="57150"/>
                  </a:lnTo>
                  <a:lnTo>
                    <a:pt x="356761" y="54904"/>
                  </a:lnTo>
                  <a:lnTo>
                    <a:pt x="365843" y="48780"/>
                  </a:lnTo>
                  <a:lnTo>
                    <a:pt x="371967" y="39697"/>
                  </a:lnTo>
                  <a:lnTo>
                    <a:pt x="374213" y="28575"/>
                  </a:lnTo>
                  <a:lnTo>
                    <a:pt x="371967" y="17452"/>
                  </a:lnTo>
                  <a:lnTo>
                    <a:pt x="365843" y="8369"/>
                  </a:lnTo>
                  <a:lnTo>
                    <a:pt x="356761" y="2245"/>
                  </a:lnTo>
                  <a:lnTo>
                    <a:pt x="345580" y="0"/>
                  </a:lnTo>
                  <a:close/>
                </a:path>
                <a:path w="540385" h="483870">
                  <a:moveTo>
                    <a:pt x="459938" y="0"/>
                  </a:moveTo>
                  <a:lnTo>
                    <a:pt x="448815" y="2245"/>
                  </a:lnTo>
                  <a:lnTo>
                    <a:pt x="439732" y="8369"/>
                  </a:lnTo>
                  <a:lnTo>
                    <a:pt x="433608" y="17452"/>
                  </a:lnTo>
                  <a:lnTo>
                    <a:pt x="431363" y="28575"/>
                  </a:lnTo>
                  <a:lnTo>
                    <a:pt x="433608" y="39697"/>
                  </a:lnTo>
                  <a:lnTo>
                    <a:pt x="439732" y="48780"/>
                  </a:lnTo>
                  <a:lnTo>
                    <a:pt x="448815" y="54904"/>
                  </a:lnTo>
                  <a:lnTo>
                    <a:pt x="459995" y="57150"/>
                  </a:lnTo>
                  <a:lnTo>
                    <a:pt x="471118" y="54904"/>
                  </a:lnTo>
                  <a:lnTo>
                    <a:pt x="480201" y="48780"/>
                  </a:lnTo>
                  <a:lnTo>
                    <a:pt x="486324" y="39697"/>
                  </a:lnTo>
                  <a:lnTo>
                    <a:pt x="488570" y="28575"/>
                  </a:lnTo>
                  <a:lnTo>
                    <a:pt x="486324" y="17452"/>
                  </a:lnTo>
                  <a:lnTo>
                    <a:pt x="480201" y="8369"/>
                  </a:lnTo>
                  <a:lnTo>
                    <a:pt x="471118" y="2245"/>
                  </a:lnTo>
                  <a:lnTo>
                    <a:pt x="459938" y="0"/>
                  </a:lnTo>
                  <a:close/>
                </a:path>
                <a:path w="540385" h="483870">
                  <a:moveTo>
                    <a:pt x="511696" y="62599"/>
                  </a:moveTo>
                  <a:lnTo>
                    <a:pt x="500573" y="64845"/>
                  </a:lnTo>
                  <a:lnTo>
                    <a:pt x="491491" y="70969"/>
                  </a:lnTo>
                  <a:lnTo>
                    <a:pt x="485367" y="80052"/>
                  </a:lnTo>
                  <a:lnTo>
                    <a:pt x="483121" y="91231"/>
                  </a:lnTo>
                  <a:lnTo>
                    <a:pt x="485367" y="102354"/>
                  </a:lnTo>
                  <a:lnTo>
                    <a:pt x="491491" y="111437"/>
                  </a:lnTo>
                  <a:lnTo>
                    <a:pt x="500573" y="117561"/>
                  </a:lnTo>
                  <a:lnTo>
                    <a:pt x="511696" y="119806"/>
                  </a:lnTo>
                  <a:lnTo>
                    <a:pt x="522819" y="117561"/>
                  </a:lnTo>
                  <a:lnTo>
                    <a:pt x="531902" y="111437"/>
                  </a:lnTo>
                  <a:lnTo>
                    <a:pt x="538026" y="102354"/>
                  </a:lnTo>
                  <a:lnTo>
                    <a:pt x="540271" y="91174"/>
                  </a:lnTo>
                  <a:lnTo>
                    <a:pt x="538026" y="80052"/>
                  </a:lnTo>
                  <a:lnTo>
                    <a:pt x="531902" y="70969"/>
                  </a:lnTo>
                  <a:lnTo>
                    <a:pt x="522819" y="64845"/>
                  </a:lnTo>
                  <a:lnTo>
                    <a:pt x="511696" y="62599"/>
                  </a:lnTo>
                  <a:close/>
                </a:path>
                <a:path w="540385" h="483870">
                  <a:moveTo>
                    <a:pt x="511696" y="176956"/>
                  </a:moveTo>
                  <a:lnTo>
                    <a:pt x="500573" y="179202"/>
                  </a:lnTo>
                  <a:lnTo>
                    <a:pt x="491491" y="185326"/>
                  </a:lnTo>
                  <a:lnTo>
                    <a:pt x="485367" y="194409"/>
                  </a:lnTo>
                  <a:lnTo>
                    <a:pt x="483121" y="205588"/>
                  </a:lnTo>
                  <a:lnTo>
                    <a:pt x="485367" y="216711"/>
                  </a:lnTo>
                  <a:lnTo>
                    <a:pt x="491491" y="225794"/>
                  </a:lnTo>
                  <a:lnTo>
                    <a:pt x="500573" y="231918"/>
                  </a:lnTo>
                  <a:lnTo>
                    <a:pt x="511696" y="234164"/>
                  </a:lnTo>
                  <a:lnTo>
                    <a:pt x="522819" y="231918"/>
                  </a:lnTo>
                  <a:lnTo>
                    <a:pt x="531902" y="225794"/>
                  </a:lnTo>
                  <a:lnTo>
                    <a:pt x="538026" y="216711"/>
                  </a:lnTo>
                  <a:lnTo>
                    <a:pt x="540271" y="205531"/>
                  </a:lnTo>
                  <a:lnTo>
                    <a:pt x="538026" y="194409"/>
                  </a:lnTo>
                  <a:lnTo>
                    <a:pt x="531902" y="185326"/>
                  </a:lnTo>
                  <a:lnTo>
                    <a:pt x="522819" y="179202"/>
                  </a:lnTo>
                  <a:lnTo>
                    <a:pt x="511696" y="176956"/>
                  </a:lnTo>
                  <a:close/>
                </a:path>
                <a:path w="540385" h="483870">
                  <a:moveTo>
                    <a:pt x="511696" y="291314"/>
                  </a:moveTo>
                  <a:lnTo>
                    <a:pt x="500573" y="293559"/>
                  </a:lnTo>
                  <a:lnTo>
                    <a:pt x="491491" y="299683"/>
                  </a:lnTo>
                  <a:lnTo>
                    <a:pt x="485367" y="308766"/>
                  </a:lnTo>
                  <a:lnTo>
                    <a:pt x="483121" y="319946"/>
                  </a:lnTo>
                  <a:lnTo>
                    <a:pt x="485367" y="331068"/>
                  </a:lnTo>
                  <a:lnTo>
                    <a:pt x="491491" y="340151"/>
                  </a:lnTo>
                  <a:lnTo>
                    <a:pt x="500573" y="346275"/>
                  </a:lnTo>
                  <a:lnTo>
                    <a:pt x="511696" y="348521"/>
                  </a:lnTo>
                  <a:lnTo>
                    <a:pt x="522819" y="346275"/>
                  </a:lnTo>
                  <a:lnTo>
                    <a:pt x="531902" y="340151"/>
                  </a:lnTo>
                  <a:lnTo>
                    <a:pt x="538026" y="331068"/>
                  </a:lnTo>
                  <a:lnTo>
                    <a:pt x="540271" y="319889"/>
                  </a:lnTo>
                  <a:lnTo>
                    <a:pt x="538026" y="308766"/>
                  </a:lnTo>
                  <a:lnTo>
                    <a:pt x="531902" y="299683"/>
                  </a:lnTo>
                  <a:lnTo>
                    <a:pt x="522819" y="293559"/>
                  </a:lnTo>
                  <a:lnTo>
                    <a:pt x="511696" y="291314"/>
                  </a:lnTo>
                  <a:close/>
                </a:path>
                <a:path w="540385" h="483870">
                  <a:moveTo>
                    <a:pt x="511696" y="405671"/>
                  </a:moveTo>
                  <a:lnTo>
                    <a:pt x="500573" y="407916"/>
                  </a:lnTo>
                  <a:lnTo>
                    <a:pt x="491491" y="414040"/>
                  </a:lnTo>
                  <a:lnTo>
                    <a:pt x="485367" y="423123"/>
                  </a:lnTo>
                  <a:lnTo>
                    <a:pt x="483121" y="434303"/>
                  </a:lnTo>
                  <a:lnTo>
                    <a:pt x="485367" y="445426"/>
                  </a:lnTo>
                  <a:lnTo>
                    <a:pt x="491491" y="454508"/>
                  </a:lnTo>
                  <a:lnTo>
                    <a:pt x="500573" y="460632"/>
                  </a:lnTo>
                  <a:lnTo>
                    <a:pt x="511696" y="462878"/>
                  </a:lnTo>
                  <a:lnTo>
                    <a:pt x="522819" y="460632"/>
                  </a:lnTo>
                  <a:lnTo>
                    <a:pt x="531902" y="454508"/>
                  </a:lnTo>
                  <a:lnTo>
                    <a:pt x="538026" y="445426"/>
                  </a:lnTo>
                  <a:lnTo>
                    <a:pt x="540271" y="434246"/>
                  </a:lnTo>
                  <a:lnTo>
                    <a:pt x="538026" y="423123"/>
                  </a:lnTo>
                  <a:lnTo>
                    <a:pt x="531902" y="414040"/>
                  </a:lnTo>
                  <a:lnTo>
                    <a:pt x="522819" y="407916"/>
                  </a:lnTo>
                  <a:lnTo>
                    <a:pt x="511696" y="405671"/>
                  </a:lnTo>
                  <a:close/>
                </a:path>
                <a:path w="540385" h="483870">
                  <a:moveTo>
                    <a:pt x="417897" y="426286"/>
                  </a:moveTo>
                  <a:lnTo>
                    <a:pt x="406774" y="428532"/>
                  </a:lnTo>
                  <a:lnTo>
                    <a:pt x="397691" y="434655"/>
                  </a:lnTo>
                  <a:lnTo>
                    <a:pt x="391567" y="443738"/>
                  </a:lnTo>
                  <a:lnTo>
                    <a:pt x="389322" y="454861"/>
                  </a:lnTo>
                  <a:lnTo>
                    <a:pt x="391567" y="465984"/>
                  </a:lnTo>
                  <a:lnTo>
                    <a:pt x="397691" y="475067"/>
                  </a:lnTo>
                  <a:lnTo>
                    <a:pt x="406774" y="481190"/>
                  </a:lnTo>
                  <a:lnTo>
                    <a:pt x="417954" y="483436"/>
                  </a:lnTo>
                  <a:lnTo>
                    <a:pt x="429077" y="481190"/>
                  </a:lnTo>
                  <a:lnTo>
                    <a:pt x="438160" y="475067"/>
                  </a:lnTo>
                  <a:lnTo>
                    <a:pt x="444284" y="465984"/>
                  </a:lnTo>
                  <a:lnTo>
                    <a:pt x="446529" y="454861"/>
                  </a:lnTo>
                  <a:lnTo>
                    <a:pt x="444284" y="443738"/>
                  </a:lnTo>
                  <a:lnTo>
                    <a:pt x="438160" y="434655"/>
                  </a:lnTo>
                  <a:lnTo>
                    <a:pt x="429077" y="428532"/>
                  </a:lnTo>
                  <a:lnTo>
                    <a:pt x="417897" y="426286"/>
                  </a:lnTo>
                  <a:close/>
                </a:path>
                <a:path w="540385" h="483870">
                  <a:moveTo>
                    <a:pt x="303540" y="426286"/>
                  </a:moveTo>
                  <a:lnTo>
                    <a:pt x="292417" y="428532"/>
                  </a:lnTo>
                  <a:lnTo>
                    <a:pt x="283334" y="434655"/>
                  </a:lnTo>
                  <a:lnTo>
                    <a:pt x="277210" y="443738"/>
                  </a:lnTo>
                  <a:lnTo>
                    <a:pt x="274965" y="454861"/>
                  </a:lnTo>
                  <a:lnTo>
                    <a:pt x="277210" y="465984"/>
                  </a:lnTo>
                  <a:lnTo>
                    <a:pt x="283334" y="475067"/>
                  </a:lnTo>
                  <a:lnTo>
                    <a:pt x="292417" y="481190"/>
                  </a:lnTo>
                  <a:lnTo>
                    <a:pt x="303597" y="483436"/>
                  </a:lnTo>
                  <a:lnTo>
                    <a:pt x="314720" y="481190"/>
                  </a:lnTo>
                  <a:lnTo>
                    <a:pt x="323803" y="475067"/>
                  </a:lnTo>
                  <a:lnTo>
                    <a:pt x="329926" y="465984"/>
                  </a:lnTo>
                  <a:lnTo>
                    <a:pt x="332172" y="454861"/>
                  </a:lnTo>
                  <a:lnTo>
                    <a:pt x="329926" y="443738"/>
                  </a:lnTo>
                  <a:lnTo>
                    <a:pt x="323803" y="434655"/>
                  </a:lnTo>
                  <a:lnTo>
                    <a:pt x="314720" y="428532"/>
                  </a:lnTo>
                  <a:lnTo>
                    <a:pt x="303540" y="426286"/>
                  </a:lnTo>
                  <a:close/>
                </a:path>
                <a:path w="540385" h="483870">
                  <a:moveTo>
                    <a:pt x="189183" y="426286"/>
                  </a:moveTo>
                  <a:lnTo>
                    <a:pt x="178060" y="428532"/>
                  </a:lnTo>
                  <a:lnTo>
                    <a:pt x="168977" y="434655"/>
                  </a:lnTo>
                  <a:lnTo>
                    <a:pt x="162853" y="443738"/>
                  </a:lnTo>
                  <a:lnTo>
                    <a:pt x="160608" y="454861"/>
                  </a:lnTo>
                  <a:lnTo>
                    <a:pt x="162853" y="465984"/>
                  </a:lnTo>
                  <a:lnTo>
                    <a:pt x="168977" y="475067"/>
                  </a:lnTo>
                  <a:lnTo>
                    <a:pt x="178060" y="481190"/>
                  </a:lnTo>
                  <a:lnTo>
                    <a:pt x="189240" y="483436"/>
                  </a:lnTo>
                  <a:lnTo>
                    <a:pt x="200363" y="481190"/>
                  </a:lnTo>
                  <a:lnTo>
                    <a:pt x="209446" y="475067"/>
                  </a:lnTo>
                  <a:lnTo>
                    <a:pt x="215569" y="465984"/>
                  </a:lnTo>
                  <a:lnTo>
                    <a:pt x="217815" y="454861"/>
                  </a:lnTo>
                  <a:lnTo>
                    <a:pt x="215569" y="443738"/>
                  </a:lnTo>
                  <a:lnTo>
                    <a:pt x="209446" y="434655"/>
                  </a:lnTo>
                  <a:lnTo>
                    <a:pt x="200363" y="428532"/>
                  </a:lnTo>
                  <a:lnTo>
                    <a:pt x="189183" y="426286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02493" y="5003375"/>
              <a:ext cx="478155" cy="483870"/>
            </a:xfrm>
            <a:custGeom>
              <a:avLst/>
              <a:gdLst/>
              <a:ahLst/>
              <a:cxnLst/>
              <a:rect l="l" t="t" r="r" b="b"/>
              <a:pathLst>
                <a:path w="478155" h="483870">
                  <a:moveTo>
                    <a:pt x="64803" y="426285"/>
                  </a:moveTo>
                  <a:lnTo>
                    <a:pt x="53680" y="428531"/>
                  </a:lnTo>
                  <a:lnTo>
                    <a:pt x="44597" y="434655"/>
                  </a:lnTo>
                  <a:lnTo>
                    <a:pt x="38473" y="443738"/>
                  </a:lnTo>
                  <a:lnTo>
                    <a:pt x="36228" y="454860"/>
                  </a:lnTo>
                  <a:lnTo>
                    <a:pt x="38473" y="465983"/>
                  </a:lnTo>
                  <a:lnTo>
                    <a:pt x="44597" y="475066"/>
                  </a:lnTo>
                  <a:lnTo>
                    <a:pt x="53680" y="481190"/>
                  </a:lnTo>
                  <a:lnTo>
                    <a:pt x="64860" y="483435"/>
                  </a:lnTo>
                  <a:lnTo>
                    <a:pt x="75983" y="481190"/>
                  </a:lnTo>
                  <a:lnTo>
                    <a:pt x="85066" y="475066"/>
                  </a:lnTo>
                  <a:lnTo>
                    <a:pt x="91189" y="465983"/>
                  </a:lnTo>
                  <a:lnTo>
                    <a:pt x="93435" y="454860"/>
                  </a:lnTo>
                  <a:lnTo>
                    <a:pt x="91189" y="443738"/>
                  </a:lnTo>
                  <a:lnTo>
                    <a:pt x="85066" y="434655"/>
                  </a:lnTo>
                  <a:lnTo>
                    <a:pt x="75983" y="428531"/>
                  </a:lnTo>
                  <a:lnTo>
                    <a:pt x="64803" y="426285"/>
                  </a:lnTo>
                  <a:close/>
                </a:path>
                <a:path w="478155" h="483870">
                  <a:moveTo>
                    <a:pt x="28575" y="369078"/>
                  </a:moveTo>
                  <a:lnTo>
                    <a:pt x="17452" y="371324"/>
                  </a:lnTo>
                  <a:lnTo>
                    <a:pt x="8369" y="377448"/>
                  </a:lnTo>
                  <a:lnTo>
                    <a:pt x="2245" y="386531"/>
                  </a:lnTo>
                  <a:lnTo>
                    <a:pt x="0" y="397710"/>
                  </a:lnTo>
                  <a:lnTo>
                    <a:pt x="2245" y="408833"/>
                  </a:lnTo>
                  <a:lnTo>
                    <a:pt x="8369" y="417916"/>
                  </a:lnTo>
                  <a:lnTo>
                    <a:pt x="17452" y="424040"/>
                  </a:lnTo>
                  <a:lnTo>
                    <a:pt x="28575" y="426285"/>
                  </a:lnTo>
                  <a:lnTo>
                    <a:pt x="39697" y="424040"/>
                  </a:lnTo>
                  <a:lnTo>
                    <a:pt x="48780" y="417916"/>
                  </a:lnTo>
                  <a:lnTo>
                    <a:pt x="54904" y="408833"/>
                  </a:lnTo>
                  <a:lnTo>
                    <a:pt x="57150" y="397653"/>
                  </a:lnTo>
                  <a:lnTo>
                    <a:pt x="54904" y="386531"/>
                  </a:lnTo>
                  <a:lnTo>
                    <a:pt x="48780" y="377448"/>
                  </a:lnTo>
                  <a:lnTo>
                    <a:pt x="39697" y="371324"/>
                  </a:lnTo>
                  <a:lnTo>
                    <a:pt x="28575" y="369078"/>
                  </a:lnTo>
                  <a:close/>
                </a:path>
                <a:path w="478155" h="483870">
                  <a:moveTo>
                    <a:pt x="28575" y="254721"/>
                  </a:moveTo>
                  <a:lnTo>
                    <a:pt x="17452" y="256966"/>
                  </a:lnTo>
                  <a:lnTo>
                    <a:pt x="8369" y="263090"/>
                  </a:lnTo>
                  <a:lnTo>
                    <a:pt x="2245" y="272173"/>
                  </a:lnTo>
                  <a:lnTo>
                    <a:pt x="0" y="283353"/>
                  </a:lnTo>
                  <a:lnTo>
                    <a:pt x="2245" y="294476"/>
                  </a:lnTo>
                  <a:lnTo>
                    <a:pt x="8369" y="303559"/>
                  </a:lnTo>
                  <a:lnTo>
                    <a:pt x="17452" y="309683"/>
                  </a:lnTo>
                  <a:lnTo>
                    <a:pt x="28575" y="311928"/>
                  </a:lnTo>
                  <a:lnTo>
                    <a:pt x="39697" y="309683"/>
                  </a:lnTo>
                  <a:lnTo>
                    <a:pt x="48780" y="303559"/>
                  </a:lnTo>
                  <a:lnTo>
                    <a:pt x="54904" y="294476"/>
                  </a:lnTo>
                  <a:lnTo>
                    <a:pt x="57150" y="283296"/>
                  </a:lnTo>
                  <a:lnTo>
                    <a:pt x="54904" y="272173"/>
                  </a:lnTo>
                  <a:lnTo>
                    <a:pt x="48780" y="263090"/>
                  </a:lnTo>
                  <a:lnTo>
                    <a:pt x="39697" y="256966"/>
                  </a:lnTo>
                  <a:lnTo>
                    <a:pt x="28575" y="254721"/>
                  </a:lnTo>
                  <a:close/>
                </a:path>
                <a:path w="478155" h="483870">
                  <a:moveTo>
                    <a:pt x="28575" y="140364"/>
                  </a:moveTo>
                  <a:lnTo>
                    <a:pt x="17452" y="142609"/>
                  </a:lnTo>
                  <a:lnTo>
                    <a:pt x="8369" y="148733"/>
                  </a:lnTo>
                  <a:lnTo>
                    <a:pt x="2245" y="157816"/>
                  </a:lnTo>
                  <a:lnTo>
                    <a:pt x="0" y="168996"/>
                  </a:lnTo>
                  <a:lnTo>
                    <a:pt x="2245" y="180119"/>
                  </a:lnTo>
                  <a:lnTo>
                    <a:pt x="8369" y="189202"/>
                  </a:lnTo>
                  <a:lnTo>
                    <a:pt x="17452" y="195325"/>
                  </a:lnTo>
                  <a:lnTo>
                    <a:pt x="28575" y="197571"/>
                  </a:lnTo>
                  <a:lnTo>
                    <a:pt x="39697" y="195325"/>
                  </a:lnTo>
                  <a:lnTo>
                    <a:pt x="48780" y="189202"/>
                  </a:lnTo>
                  <a:lnTo>
                    <a:pt x="54904" y="180119"/>
                  </a:lnTo>
                  <a:lnTo>
                    <a:pt x="57150" y="168939"/>
                  </a:lnTo>
                  <a:lnTo>
                    <a:pt x="54904" y="157816"/>
                  </a:lnTo>
                  <a:lnTo>
                    <a:pt x="48780" y="148733"/>
                  </a:lnTo>
                  <a:lnTo>
                    <a:pt x="39697" y="142609"/>
                  </a:lnTo>
                  <a:lnTo>
                    <a:pt x="28575" y="140364"/>
                  </a:lnTo>
                  <a:close/>
                </a:path>
                <a:path w="478155" h="483870">
                  <a:moveTo>
                    <a:pt x="28575" y="26007"/>
                  </a:moveTo>
                  <a:lnTo>
                    <a:pt x="17452" y="28252"/>
                  </a:lnTo>
                  <a:lnTo>
                    <a:pt x="8369" y="34376"/>
                  </a:lnTo>
                  <a:lnTo>
                    <a:pt x="2245" y="43459"/>
                  </a:lnTo>
                  <a:lnTo>
                    <a:pt x="0" y="54639"/>
                  </a:lnTo>
                  <a:lnTo>
                    <a:pt x="2245" y="65762"/>
                  </a:lnTo>
                  <a:lnTo>
                    <a:pt x="8369" y="74845"/>
                  </a:lnTo>
                  <a:lnTo>
                    <a:pt x="17452" y="80968"/>
                  </a:lnTo>
                  <a:lnTo>
                    <a:pt x="28575" y="83214"/>
                  </a:lnTo>
                  <a:lnTo>
                    <a:pt x="39697" y="80968"/>
                  </a:lnTo>
                  <a:lnTo>
                    <a:pt x="48780" y="74845"/>
                  </a:lnTo>
                  <a:lnTo>
                    <a:pt x="54904" y="65762"/>
                  </a:lnTo>
                  <a:lnTo>
                    <a:pt x="57150" y="54582"/>
                  </a:lnTo>
                  <a:lnTo>
                    <a:pt x="54904" y="43459"/>
                  </a:lnTo>
                  <a:lnTo>
                    <a:pt x="48780" y="34376"/>
                  </a:lnTo>
                  <a:lnTo>
                    <a:pt x="39697" y="28252"/>
                  </a:lnTo>
                  <a:lnTo>
                    <a:pt x="28575" y="26007"/>
                  </a:lnTo>
                  <a:close/>
                </a:path>
                <a:path w="478155" h="483870">
                  <a:moveTo>
                    <a:pt x="116867" y="0"/>
                  </a:moveTo>
                  <a:lnTo>
                    <a:pt x="105744" y="2245"/>
                  </a:lnTo>
                  <a:lnTo>
                    <a:pt x="96662" y="8369"/>
                  </a:lnTo>
                  <a:lnTo>
                    <a:pt x="90538" y="17452"/>
                  </a:lnTo>
                  <a:lnTo>
                    <a:pt x="88292" y="28575"/>
                  </a:lnTo>
                  <a:lnTo>
                    <a:pt x="90538" y="39697"/>
                  </a:lnTo>
                  <a:lnTo>
                    <a:pt x="96662" y="48780"/>
                  </a:lnTo>
                  <a:lnTo>
                    <a:pt x="105744" y="54904"/>
                  </a:lnTo>
                  <a:lnTo>
                    <a:pt x="116925" y="57150"/>
                  </a:lnTo>
                  <a:lnTo>
                    <a:pt x="128047" y="54904"/>
                  </a:lnTo>
                  <a:lnTo>
                    <a:pt x="137130" y="48780"/>
                  </a:lnTo>
                  <a:lnTo>
                    <a:pt x="143254" y="39697"/>
                  </a:lnTo>
                  <a:lnTo>
                    <a:pt x="145500" y="28575"/>
                  </a:lnTo>
                  <a:lnTo>
                    <a:pt x="143254" y="17452"/>
                  </a:lnTo>
                  <a:lnTo>
                    <a:pt x="137130" y="8369"/>
                  </a:lnTo>
                  <a:lnTo>
                    <a:pt x="128047" y="2245"/>
                  </a:lnTo>
                  <a:lnTo>
                    <a:pt x="116867" y="0"/>
                  </a:lnTo>
                  <a:close/>
                </a:path>
                <a:path w="478155" h="483870">
                  <a:moveTo>
                    <a:pt x="231225" y="0"/>
                  </a:moveTo>
                  <a:lnTo>
                    <a:pt x="220102" y="2245"/>
                  </a:lnTo>
                  <a:lnTo>
                    <a:pt x="211019" y="8369"/>
                  </a:lnTo>
                  <a:lnTo>
                    <a:pt x="204895" y="17452"/>
                  </a:lnTo>
                  <a:lnTo>
                    <a:pt x="202650" y="28575"/>
                  </a:lnTo>
                  <a:lnTo>
                    <a:pt x="204895" y="39697"/>
                  </a:lnTo>
                  <a:lnTo>
                    <a:pt x="211019" y="48780"/>
                  </a:lnTo>
                  <a:lnTo>
                    <a:pt x="220102" y="54904"/>
                  </a:lnTo>
                  <a:lnTo>
                    <a:pt x="231282" y="57150"/>
                  </a:lnTo>
                  <a:lnTo>
                    <a:pt x="242404" y="54904"/>
                  </a:lnTo>
                  <a:lnTo>
                    <a:pt x="251487" y="48780"/>
                  </a:lnTo>
                  <a:lnTo>
                    <a:pt x="257611" y="39697"/>
                  </a:lnTo>
                  <a:lnTo>
                    <a:pt x="259857" y="28575"/>
                  </a:lnTo>
                  <a:lnTo>
                    <a:pt x="257611" y="17452"/>
                  </a:lnTo>
                  <a:lnTo>
                    <a:pt x="251487" y="8369"/>
                  </a:lnTo>
                  <a:lnTo>
                    <a:pt x="242404" y="2245"/>
                  </a:lnTo>
                  <a:lnTo>
                    <a:pt x="231225" y="0"/>
                  </a:lnTo>
                  <a:close/>
                </a:path>
                <a:path w="478155" h="483870">
                  <a:moveTo>
                    <a:pt x="345582" y="0"/>
                  </a:moveTo>
                  <a:lnTo>
                    <a:pt x="334459" y="2245"/>
                  </a:lnTo>
                  <a:lnTo>
                    <a:pt x="325376" y="8369"/>
                  </a:lnTo>
                  <a:lnTo>
                    <a:pt x="319252" y="17452"/>
                  </a:lnTo>
                  <a:lnTo>
                    <a:pt x="317007" y="28575"/>
                  </a:lnTo>
                  <a:lnTo>
                    <a:pt x="319252" y="39697"/>
                  </a:lnTo>
                  <a:lnTo>
                    <a:pt x="325376" y="48780"/>
                  </a:lnTo>
                  <a:lnTo>
                    <a:pt x="334459" y="54904"/>
                  </a:lnTo>
                  <a:lnTo>
                    <a:pt x="345639" y="57150"/>
                  </a:lnTo>
                  <a:lnTo>
                    <a:pt x="356761" y="54904"/>
                  </a:lnTo>
                  <a:lnTo>
                    <a:pt x="365844" y="48780"/>
                  </a:lnTo>
                  <a:lnTo>
                    <a:pt x="371968" y="39697"/>
                  </a:lnTo>
                  <a:lnTo>
                    <a:pt x="374214" y="28575"/>
                  </a:lnTo>
                  <a:lnTo>
                    <a:pt x="371968" y="17452"/>
                  </a:lnTo>
                  <a:lnTo>
                    <a:pt x="365844" y="8369"/>
                  </a:lnTo>
                  <a:lnTo>
                    <a:pt x="356761" y="2245"/>
                  </a:lnTo>
                  <a:lnTo>
                    <a:pt x="345582" y="0"/>
                  </a:lnTo>
                  <a:close/>
                </a:path>
                <a:path w="478155" h="483870">
                  <a:moveTo>
                    <a:pt x="449506" y="10431"/>
                  </a:moveTo>
                  <a:lnTo>
                    <a:pt x="438383" y="12677"/>
                  </a:lnTo>
                  <a:lnTo>
                    <a:pt x="429300" y="18801"/>
                  </a:lnTo>
                  <a:lnTo>
                    <a:pt x="423176" y="27884"/>
                  </a:lnTo>
                  <a:lnTo>
                    <a:pt x="420931" y="39063"/>
                  </a:lnTo>
                  <a:lnTo>
                    <a:pt x="423176" y="50186"/>
                  </a:lnTo>
                  <a:lnTo>
                    <a:pt x="429300" y="59269"/>
                  </a:lnTo>
                  <a:lnTo>
                    <a:pt x="438383" y="65393"/>
                  </a:lnTo>
                  <a:lnTo>
                    <a:pt x="449506" y="67638"/>
                  </a:lnTo>
                  <a:lnTo>
                    <a:pt x="460629" y="65393"/>
                  </a:lnTo>
                  <a:lnTo>
                    <a:pt x="469712" y="59269"/>
                  </a:lnTo>
                  <a:lnTo>
                    <a:pt x="475835" y="50186"/>
                  </a:lnTo>
                  <a:lnTo>
                    <a:pt x="478081" y="39006"/>
                  </a:lnTo>
                  <a:lnTo>
                    <a:pt x="475835" y="27884"/>
                  </a:lnTo>
                  <a:lnTo>
                    <a:pt x="469712" y="18801"/>
                  </a:lnTo>
                  <a:lnTo>
                    <a:pt x="460629" y="12677"/>
                  </a:lnTo>
                  <a:lnTo>
                    <a:pt x="449506" y="10431"/>
                  </a:lnTo>
                  <a:close/>
                </a:path>
                <a:path w="478155" h="483870">
                  <a:moveTo>
                    <a:pt x="449506" y="124788"/>
                  </a:moveTo>
                  <a:lnTo>
                    <a:pt x="438383" y="127034"/>
                  </a:lnTo>
                  <a:lnTo>
                    <a:pt x="429300" y="133158"/>
                  </a:lnTo>
                  <a:lnTo>
                    <a:pt x="423176" y="142241"/>
                  </a:lnTo>
                  <a:lnTo>
                    <a:pt x="420931" y="153421"/>
                  </a:lnTo>
                  <a:lnTo>
                    <a:pt x="423176" y="164544"/>
                  </a:lnTo>
                  <a:lnTo>
                    <a:pt x="429300" y="173626"/>
                  </a:lnTo>
                  <a:lnTo>
                    <a:pt x="438383" y="179750"/>
                  </a:lnTo>
                  <a:lnTo>
                    <a:pt x="449506" y="181996"/>
                  </a:lnTo>
                  <a:lnTo>
                    <a:pt x="460629" y="179750"/>
                  </a:lnTo>
                  <a:lnTo>
                    <a:pt x="469712" y="173626"/>
                  </a:lnTo>
                  <a:lnTo>
                    <a:pt x="475835" y="164544"/>
                  </a:lnTo>
                  <a:lnTo>
                    <a:pt x="478081" y="153363"/>
                  </a:lnTo>
                  <a:lnTo>
                    <a:pt x="475835" y="142241"/>
                  </a:lnTo>
                  <a:lnTo>
                    <a:pt x="469712" y="133158"/>
                  </a:lnTo>
                  <a:lnTo>
                    <a:pt x="460629" y="127034"/>
                  </a:lnTo>
                  <a:lnTo>
                    <a:pt x="449506" y="124788"/>
                  </a:lnTo>
                  <a:close/>
                </a:path>
                <a:path w="478155" h="483870">
                  <a:moveTo>
                    <a:pt x="449506" y="239146"/>
                  </a:moveTo>
                  <a:lnTo>
                    <a:pt x="438383" y="241391"/>
                  </a:lnTo>
                  <a:lnTo>
                    <a:pt x="429300" y="247515"/>
                  </a:lnTo>
                  <a:lnTo>
                    <a:pt x="423176" y="256598"/>
                  </a:lnTo>
                  <a:lnTo>
                    <a:pt x="420931" y="267778"/>
                  </a:lnTo>
                  <a:lnTo>
                    <a:pt x="423176" y="278901"/>
                  </a:lnTo>
                  <a:lnTo>
                    <a:pt x="429300" y="287984"/>
                  </a:lnTo>
                  <a:lnTo>
                    <a:pt x="438383" y="294107"/>
                  </a:lnTo>
                  <a:lnTo>
                    <a:pt x="449506" y="296353"/>
                  </a:lnTo>
                  <a:lnTo>
                    <a:pt x="460629" y="294107"/>
                  </a:lnTo>
                  <a:lnTo>
                    <a:pt x="469712" y="287984"/>
                  </a:lnTo>
                  <a:lnTo>
                    <a:pt x="475835" y="278901"/>
                  </a:lnTo>
                  <a:lnTo>
                    <a:pt x="478081" y="267721"/>
                  </a:lnTo>
                  <a:lnTo>
                    <a:pt x="475835" y="256598"/>
                  </a:lnTo>
                  <a:lnTo>
                    <a:pt x="469712" y="247515"/>
                  </a:lnTo>
                  <a:lnTo>
                    <a:pt x="460629" y="241391"/>
                  </a:lnTo>
                  <a:lnTo>
                    <a:pt x="449506" y="239146"/>
                  </a:lnTo>
                  <a:close/>
                </a:path>
                <a:path w="478155" h="483870">
                  <a:moveTo>
                    <a:pt x="449506" y="353503"/>
                  </a:moveTo>
                  <a:lnTo>
                    <a:pt x="438383" y="355748"/>
                  </a:lnTo>
                  <a:lnTo>
                    <a:pt x="429300" y="361872"/>
                  </a:lnTo>
                  <a:lnTo>
                    <a:pt x="423176" y="370955"/>
                  </a:lnTo>
                  <a:lnTo>
                    <a:pt x="420931" y="382135"/>
                  </a:lnTo>
                  <a:lnTo>
                    <a:pt x="423176" y="393258"/>
                  </a:lnTo>
                  <a:lnTo>
                    <a:pt x="429300" y="402341"/>
                  </a:lnTo>
                  <a:lnTo>
                    <a:pt x="438383" y="408464"/>
                  </a:lnTo>
                  <a:lnTo>
                    <a:pt x="449506" y="410710"/>
                  </a:lnTo>
                  <a:lnTo>
                    <a:pt x="460629" y="408464"/>
                  </a:lnTo>
                  <a:lnTo>
                    <a:pt x="469712" y="402341"/>
                  </a:lnTo>
                  <a:lnTo>
                    <a:pt x="475835" y="393258"/>
                  </a:lnTo>
                  <a:lnTo>
                    <a:pt x="478081" y="382078"/>
                  </a:lnTo>
                  <a:lnTo>
                    <a:pt x="475835" y="370955"/>
                  </a:lnTo>
                  <a:lnTo>
                    <a:pt x="469712" y="361872"/>
                  </a:lnTo>
                  <a:lnTo>
                    <a:pt x="460629" y="355748"/>
                  </a:lnTo>
                  <a:lnTo>
                    <a:pt x="449506" y="353503"/>
                  </a:lnTo>
                  <a:close/>
                </a:path>
                <a:path w="478155" h="483870">
                  <a:moveTo>
                    <a:pt x="407874" y="426285"/>
                  </a:moveTo>
                  <a:lnTo>
                    <a:pt x="396752" y="428531"/>
                  </a:lnTo>
                  <a:lnTo>
                    <a:pt x="387669" y="434655"/>
                  </a:lnTo>
                  <a:lnTo>
                    <a:pt x="381545" y="443738"/>
                  </a:lnTo>
                  <a:lnTo>
                    <a:pt x="379299" y="454860"/>
                  </a:lnTo>
                  <a:lnTo>
                    <a:pt x="381545" y="465983"/>
                  </a:lnTo>
                  <a:lnTo>
                    <a:pt x="387669" y="475066"/>
                  </a:lnTo>
                  <a:lnTo>
                    <a:pt x="396752" y="481190"/>
                  </a:lnTo>
                  <a:lnTo>
                    <a:pt x="407931" y="483435"/>
                  </a:lnTo>
                  <a:lnTo>
                    <a:pt x="419054" y="481190"/>
                  </a:lnTo>
                  <a:lnTo>
                    <a:pt x="428137" y="475066"/>
                  </a:lnTo>
                  <a:lnTo>
                    <a:pt x="434261" y="465983"/>
                  </a:lnTo>
                  <a:lnTo>
                    <a:pt x="436506" y="454860"/>
                  </a:lnTo>
                  <a:lnTo>
                    <a:pt x="434261" y="443738"/>
                  </a:lnTo>
                  <a:lnTo>
                    <a:pt x="428137" y="434655"/>
                  </a:lnTo>
                  <a:lnTo>
                    <a:pt x="419054" y="428531"/>
                  </a:lnTo>
                  <a:lnTo>
                    <a:pt x="407874" y="426285"/>
                  </a:lnTo>
                  <a:close/>
                </a:path>
                <a:path w="478155" h="483870">
                  <a:moveTo>
                    <a:pt x="293517" y="426285"/>
                  </a:moveTo>
                  <a:lnTo>
                    <a:pt x="282394" y="428531"/>
                  </a:lnTo>
                  <a:lnTo>
                    <a:pt x="273311" y="434655"/>
                  </a:lnTo>
                  <a:lnTo>
                    <a:pt x="267187" y="443738"/>
                  </a:lnTo>
                  <a:lnTo>
                    <a:pt x="264942" y="454860"/>
                  </a:lnTo>
                  <a:lnTo>
                    <a:pt x="267187" y="465983"/>
                  </a:lnTo>
                  <a:lnTo>
                    <a:pt x="273311" y="475066"/>
                  </a:lnTo>
                  <a:lnTo>
                    <a:pt x="282394" y="481190"/>
                  </a:lnTo>
                  <a:lnTo>
                    <a:pt x="293574" y="483435"/>
                  </a:lnTo>
                  <a:lnTo>
                    <a:pt x="304697" y="481190"/>
                  </a:lnTo>
                  <a:lnTo>
                    <a:pt x="313780" y="475066"/>
                  </a:lnTo>
                  <a:lnTo>
                    <a:pt x="319904" y="465983"/>
                  </a:lnTo>
                  <a:lnTo>
                    <a:pt x="322149" y="454860"/>
                  </a:lnTo>
                  <a:lnTo>
                    <a:pt x="319904" y="443738"/>
                  </a:lnTo>
                  <a:lnTo>
                    <a:pt x="313780" y="434655"/>
                  </a:lnTo>
                  <a:lnTo>
                    <a:pt x="304697" y="428531"/>
                  </a:lnTo>
                  <a:lnTo>
                    <a:pt x="293517" y="426285"/>
                  </a:lnTo>
                  <a:close/>
                </a:path>
                <a:path w="478155" h="483870">
                  <a:moveTo>
                    <a:pt x="179160" y="426285"/>
                  </a:moveTo>
                  <a:lnTo>
                    <a:pt x="168037" y="428531"/>
                  </a:lnTo>
                  <a:lnTo>
                    <a:pt x="158954" y="434655"/>
                  </a:lnTo>
                  <a:lnTo>
                    <a:pt x="152830" y="443738"/>
                  </a:lnTo>
                  <a:lnTo>
                    <a:pt x="150585" y="454860"/>
                  </a:lnTo>
                  <a:lnTo>
                    <a:pt x="152830" y="465983"/>
                  </a:lnTo>
                  <a:lnTo>
                    <a:pt x="158954" y="475066"/>
                  </a:lnTo>
                  <a:lnTo>
                    <a:pt x="168037" y="481190"/>
                  </a:lnTo>
                  <a:lnTo>
                    <a:pt x="179217" y="483435"/>
                  </a:lnTo>
                  <a:lnTo>
                    <a:pt x="190340" y="481190"/>
                  </a:lnTo>
                  <a:lnTo>
                    <a:pt x="199423" y="475066"/>
                  </a:lnTo>
                  <a:lnTo>
                    <a:pt x="205546" y="465983"/>
                  </a:lnTo>
                  <a:lnTo>
                    <a:pt x="207792" y="454860"/>
                  </a:lnTo>
                  <a:lnTo>
                    <a:pt x="205546" y="443738"/>
                  </a:lnTo>
                  <a:lnTo>
                    <a:pt x="199423" y="434655"/>
                  </a:lnTo>
                  <a:lnTo>
                    <a:pt x="190340" y="428531"/>
                  </a:lnTo>
                  <a:lnTo>
                    <a:pt x="179160" y="426285"/>
                  </a:lnTo>
                  <a:close/>
                </a:path>
              </a:pathLst>
            </a:custGeom>
            <a:solidFill>
              <a:srgbClr val="60B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60788" y="4984374"/>
              <a:ext cx="508634" cy="493395"/>
            </a:xfrm>
            <a:custGeom>
              <a:avLst/>
              <a:gdLst/>
              <a:ahLst/>
              <a:cxnLst/>
              <a:rect l="l" t="t" r="r" b="b"/>
              <a:pathLst>
                <a:path w="508634" h="493395">
                  <a:moveTo>
                    <a:pt x="30448" y="436034"/>
                  </a:moveTo>
                  <a:lnTo>
                    <a:pt x="19325" y="438279"/>
                  </a:lnTo>
                  <a:lnTo>
                    <a:pt x="10242" y="444403"/>
                  </a:lnTo>
                  <a:lnTo>
                    <a:pt x="4118" y="453486"/>
                  </a:lnTo>
                  <a:lnTo>
                    <a:pt x="1873" y="464609"/>
                  </a:lnTo>
                  <a:lnTo>
                    <a:pt x="4118" y="475731"/>
                  </a:lnTo>
                  <a:lnTo>
                    <a:pt x="10242" y="484814"/>
                  </a:lnTo>
                  <a:lnTo>
                    <a:pt x="19325" y="490938"/>
                  </a:lnTo>
                  <a:lnTo>
                    <a:pt x="30505" y="493184"/>
                  </a:lnTo>
                  <a:lnTo>
                    <a:pt x="41628" y="490938"/>
                  </a:lnTo>
                  <a:lnTo>
                    <a:pt x="50711" y="484814"/>
                  </a:lnTo>
                  <a:lnTo>
                    <a:pt x="56834" y="475731"/>
                  </a:lnTo>
                  <a:lnTo>
                    <a:pt x="59080" y="464609"/>
                  </a:lnTo>
                  <a:lnTo>
                    <a:pt x="56834" y="453486"/>
                  </a:lnTo>
                  <a:lnTo>
                    <a:pt x="50711" y="444403"/>
                  </a:lnTo>
                  <a:lnTo>
                    <a:pt x="41628" y="438279"/>
                  </a:lnTo>
                  <a:lnTo>
                    <a:pt x="30448" y="436034"/>
                  </a:lnTo>
                  <a:close/>
                </a:path>
                <a:path w="508634" h="493395">
                  <a:moveTo>
                    <a:pt x="28575" y="378827"/>
                  </a:moveTo>
                  <a:lnTo>
                    <a:pt x="17452" y="381072"/>
                  </a:lnTo>
                  <a:lnTo>
                    <a:pt x="8369" y="387196"/>
                  </a:lnTo>
                  <a:lnTo>
                    <a:pt x="2245" y="396279"/>
                  </a:lnTo>
                  <a:lnTo>
                    <a:pt x="0" y="407459"/>
                  </a:lnTo>
                  <a:lnTo>
                    <a:pt x="2245" y="418581"/>
                  </a:lnTo>
                  <a:lnTo>
                    <a:pt x="8369" y="427664"/>
                  </a:lnTo>
                  <a:lnTo>
                    <a:pt x="17452" y="433788"/>
                  </a:lnTo>
                  <a:lnTo>
                    <a:pt x="28575" y="436034"/>
                  </a:lnTo>
                  <a:lnTo>
                    <a:pt x="39697" y="433788"/>
                  </a:lnTo>
                  <a:lnTo>
                    <a:pt x="48780" y="427664"/>
                  </a:lnTo>
                  <a:lnTo>
                    <a:pt x="54904" y="418581"/>
                  </a:lnTo>
                  <a:lnTo>
                    <a:pt x="57150" y="407402"/>
                  </a:lnTo>
                  <a:lnTo>
                    <a:pt x="54904" y="396279"/>
                  </a:lnTo>
                  <a:lnTo>
                    <a:pt x="48780" y="387196"/>
                  </a:lnTo>
                  <a:lnTo>
                    <a:pt x="39697" y="381072"/>
                  </a:lnTo>
                  <a:lnTo>
                    <a:pt x="28575" y="378827"/>
                  </a:lnTo>
                  <a:close/>
                </a:path>
                <a:path w="508634" h="493395">
                  <a:moveTo>
                    <a:pt x="28575" y="264469"/>
                  </a:moveTo>
                  <a:lnTo>
                    <a:pt x="17452" y="266715"/>
                  </a:lnTo>
                  <a:lnTo>
                    <a:pt x="8369" y="272839"/>
                  </a:lnTo>
                  <a:lnTo>
                    <a:pt x="2245" y="281921"/>
                  </a:lnTo>
                  <a:lnTo>
                    <a:pt x="0" y="293102"/>
                  </a:lnTo>
                  <a:lnTo>
                    <a:pt x="2245" y="304224"/>
                  </a:lnTo>
                  <a:lnTo>
                    <a:pt x="8369" y="313307"/>
                  </a:lnTo>
                  <a:lnTo>
                    <a:pt x="17452" y="319431"/>
                  </a:lnTo>
                  <a:lnTo>
                    <a:pt x="28575" y="321677"/>
                  </a:lnTo>
                  <a:lnTo>
                    <a:pt x="39697" y="319431"/>
                  </a:lnTo>
                  <a:lnTo>
                    <a:pt x="48780" y="313307"/>
                  </a:lnTo>
                  <a:lnTo>
                    <a:pt x="54904" y="304224"/>
                  </a:lnTo>
                  <a:lnTo>
                    <a:pt x="57150" y="293044"/>
                  </a:lnTo>
                  <a:lnTo>
                    <a:pt x="54904" y="281921"/>
                  </a:lnTo>
                  <a:lnTo>
                    <a:pt x="48780" y="272839"/>
                  </a:lnTo>
                  <a:lnTo>
                    <a:pt x="39697" y="266715"/>
                  </a:lnTo>
                  <a:lnTo>
                    <a:pt x="28575" y="264469"/>
                  </a:lnTo>
                  <a:close/>
                </a:path>
                <a:path w="508634" h="493395">
                  <a:moveTo>
                    <a:pt x="28575" y="150112"/>
                  </a:moveTo>
                  <a:lnTo>
                    <a:pt x="17452" y="152358"/>
                  </a:lnTo>
                  <a:lnTo>
                    <a:pt x="8369" y="158481"/>
                  </a:lnTo>
                  <a:lnTo>
                    <a:pt x="2245" y="167564"/>
                  </a:lnTo>
                  <a:lnTo>
                    <a:pt x="0" y="178744"/>
                  </a:lnTo>
                  <a:lnTo>
                    <a:pt x="2245" y="189867"/>
                  </a:lnTo>
                  <a:lnTo>
                    <a:pt x="8369" y="198950"/>
                  </a:lnTo>
                  <a:lnTo>
                    <a:pt x="17452" y="205074"/>
                  </a:lnTo>
                  <a:lnTo>
                    <a:pt x="28575" y="207319"/>
                  </a:lnTo>
                  <a:lnTo>
                    <a:pt x="39697" y="205074"/>
                  </a:lnTo>
                  <a:lnTo>
                    <a:pt x="48780" y="198950"/>
                  </a:lnTo>
                  <a:lnTo>
                    <a:pt x="54904" y="189867"/>
                  </a:lnTo>
                  <a:lnTo>
                    <a:pt x="57150" y="178687"/>
                  </a:lnTo>
                  <a:lnTo>
                    <a:pt x="54904" y="167564"/>
                  </a:lnTo>
                  <a:lnTo>
                    <a:pt x="48780" y="158481"/>
                  </a:lnTo>
                  <a:lnTo>
                    <a:pt x="39697" y="152358"/>
                  </a:lnTo>
                  <a:lnTo>
                    <a:pt x="28575" y="150112"/>
                  </a:lnTo>
                  <a:close/>
                </a:path>
                <a:path w="508634" h="493395">
                  <a:moveTo>
                    <a:pt x="28575" y="35755"/>
                  </a:moveTo>
                  <a:lnTo>
                    <a:pt x="17452" y="38001"/>
                  </a:lnTo>
                  <a:lnTo>
                    <a:pt x="8369" y="44124"/>
                  </a:lnTo>
                  <a:lnTo>
                    <a:pt x="2245" y="53207"/>
                  </a:lnTo>
                  <a:lnTo>
                    <a:pt x="0" y="64387"/>
                  </a:lnTo>
                  <a:lnTo>
                    <a:pt x="2245" y="75510"/>
                  </a:lnTo>
                  <a:lnTo>
                    <a:pt x="8369" y="84593"/>
                  </a:lnTo>
                  <a:lnTo>
                    <a:pt x="17452" y="90717"/>
                  </a:lnTo>
                  <a:lnTo>
                    <a:pt x="28575" y="92962"/>
                  </a:lnTo>
                  <a:lnTo>
                    <a:pt x="39697" y="90717"/>
                  </a:lnTo>
                  <a:lnTo>
                    <a:pt x="48780" y="84593"/>
                  </a:lnTo>
                  <a:lnTo>
                    <a:pt x="54904" y="75510"/>
                  </a:lnTo>
                  <a:lnTo>
                    <a:pt x="57150" y="64330"/>
                  </a:lnTo>
                  <a:lnTo>
                    <a:pt x="54904" y="53207"/>
                  </a:lnTo>
                  <a:lnTo>
                    <a:pt x="48780" y="44124"/>
                  </a:lnTo>
                  <a:lnTo>
                    <a:pt x="39697" y="38001"/>
                  </a:lnTo>
                  <a:lnTo>
                    <a:pt x="28575" y="35755"/>
                  </a:lnTo>
                  <a:close/>
                </a:path>
                <a:path w="508634" h="493395">
                  <a:moveTo>
                    <a:pt x="107119" y="0"/>
                  </a:moveTo>
                  <a:lnTo>
                    <a:pt x="95996" y="2245"/>
                  </a:lnTo>
                  <a:lnTo>
                    <a:pt x="86914" y="8369"/>
                  </a:lnTo>
                  <a:lnTo>
                    <a:pt x="80790" y="17452"/>
                  </a:lnTo>
                  <a:lnTo>
                    <a:pt x="78544" y="28574"/>
                  </a:lnTo>
                  <a:lnTo>
                    <a:pt x="80790" y="39697"/>
                  </a:lnTo>
                  <a:lnTo>
                    <a:pt x="86914" y="48780"/>
                  </a:lnTo>
                  <a:lnTo>
                    <a:pt x="95996" y="54904"/>
                  </a:lnTo>
                  <a:lnTo>
                    <a:pt x="107176" y="57149"/>
                  </a:lnTo>
                  <a:lnTo>
                    <a:pt x="118299" y="54904"/>
                  </a:lnTo>
                  <a:lnTo>
                    <a:pt x="127382" y="48780"/>
                  </a:lnTo>
                  <a:lnTo>
                    <a:pt x="133506" y="39697"/>
                  </a:lnTo>
                  <a:lnTo>
                    <a:pt x="135751" y="28574"/>
                  </a:lnTo>
                  <a:lnTo>
                    <a:pt x="133506" y="17452"/>
                  </a:lnTo>
                  <a:lnTo>
                    <a:pt x="127382" y="8369"/>
                  </a:lnTo>
                  <a:lnTo>
                    <a:pt x="118299" y="2245"/>
                  </a:lnTo>
                  <a:lnTo>
                    <a:pt x="107119" y="0"/>
                  </a:lnTo>
                  <a:close/>
                </a:path>
                <a:path w="508634" h="493395">
                  <a:moveTo>
                    <a:pt x="221476" y="0"/>
                  </a:moveTo>
                  <a:lnTo>
                    <a:pt x="210354" y="2245"/>
                  </a:lnTo>
                  <a:lnTo>
                    <a:pt x="201271" y="8369"/>
                  </a:lnTo>
                  <a:lnTo>
                    <a:pt x="195147" y="17452"/>
                  </a:lnTo>
                  <a:lnTo>
                    <a:pt x="192901" y="28574"/>
                  </a:lnTo>
                  <a:lnTo>
                    <a:pt x="195147" y="39697"/>
                  </a:lnTo>
                  <a:lnTo>
                    <a:pt x="201271" y="48780"/>
                  </a:lnTo>
                  <a:lnTo>
                    <a:pt x="210354" y="54904"/>
                  </a:lnTo>
                  <a:lnTo>
                    <a:pt x="221533" y="57149"/>
                  </a:lnTo>
                  <a:lnTo>
                    <a:pt x="232656" y="54904"/>
                  </a:lnTo>
                  <a:lnTo>
                    <a:pt x="241739" y="48780"/>
                  </a:lnTo>
                  <a:lnTo>
                    <a:pt x="247863" y="39697"/>
                  </a:lnTo>
                  <a:lnTo>
                    <a:pt x="250108" y="28574"/>
                  </a:lnTo>
                  <a:lnTo>
                    <a:pt x="247863" y="17452"/>
                  </a:lnTo>
                  <a:lnTo>
                    <a:pt x="241739" y="8369"/>
                  </a:lnTo>
                  <a:lnTo>
                    <a:pt x="232656" y="2245"/>
                  </a:lnTo>
                  <a:lnTo>
                    <a:pt x="221476" y="0"/>
                  </a:lnTo>
                  <a:close/>
                </a:path>
                <a:path w="508634" h="493395">
                  <a:moveTo>
                    <a:pt x="335833" y="0"/>
                  </a:moveTo>
                  <a:lnTo>
                    <a:pt x="324711" y="2245"/>
                  </a:lnTo>
                  <a:lnTo>
                    <a:pt x="315628" y="8369"/>
                  </a:lnTo>
                  <a:lnTo>
                    <a:pt x="309504" y="17452"/>
                  </a:lnTo>
                  <a:lnTo>
                    <a:pt x="307258" y="28574"/>
                  </a:lnTo>
                  <a:lnTo>
                    <a:pt x="309504" y="39697"/>
                  </a:lnTo>
                  <a:lnTo>
                    <a:pt x="315628" y="48780"/>
                  </a:lnTo>
                  <a:lnTo>
                    <a:pt x="324711" y="54904"/>
                  </a:lnTo>
                  <a:lnTo>
                    <a:pt x="335890" y="57149"/>
                  </a:lnTo>
                  <a:lnTo>
                    <a:pt x="347013" y="54904"/>
                  </a:lnTo>
                  <a:lnTo>
                    <a:pt x="356096" y="48780"/>
                  </a:lnTo>
                  <a:lnTo>
                    <a:pt x="362220" y="39697"/>
                  </a:lnTo>
                  <a:lnTo>
                    <a:pt x="364465" y="28574"/>
                  </a:lnTo>
                  <a:lnTo>
                    <a:pt x="362220" y="17452"/>
                  </a:lnTo>
                  <a:lnTo>
                    <a:pt x="356096" y="8369"/>
                  </a:lnTo>
                  <a:lnTo>
                    <a:pt x="347013" y="2245"/>
                  </a:lnTo>
                  <a:lnTo>
                    <a:pt x="335833" y="0"/>
                  </a:lnTo>
                  <a:close/>
                </a:path>
                <a:path w="508634" h="493395">
                  <a:moveTo>
                    <a:pt x="450190" y="0"/>
                  </a:moveTo>
                  <a:lnTo>
                    <a:pt x="439068" y="2245"/>
                  </a:lnTo>
                  <a:lnTo>
                    <a:pt x="429985" y="8369"/>
                  </a:lnTo>
                  <a:lnTo>
                    <a:pt x="423861" y="17452"/>
                  </a:lnTo>
                  <a:lnTo>
                    <a:pt x="421615" y="28574"/>
                  </a:lnTo>
                  <a:lnTo>
                    <a:pt x="423861" y="39697"/>
                  </a:lnTo>
                  <a:lnTo>
                    <a:pt x="429985" y="48780"/>
                  </a:lnTo>
                  <a:lnTo>
                    <a:pt x="439068" y="54904"/>
                  </a:lnTo>
                  <a:lnTo>
                    <a:pt x="450248" y="57149"/>
                  </a:lnTo>
                  <a:lnTo>
                    <a:pt x="461371" y="54904"/>
                  </a:lnTo>
                  <a:lnTo>
                    <a:pt x="470453" y="48780"/>
                  </a:lnTo>
                  <a:lnTo>
                    <a:pt x="476577" y="39697"/>
                  </a:lnTo>
                  <a:lnTo>
                    <a:pt x="478823" y="28574"/>
                  </a:lnTo>
                  <a:lnTo>
                    <a:pt x="476577" y="17452"/>
                  </a:lnTo>
                  <a:lnTo>
                    <a:pt x="470453" y="8369"/>
                  </a:lnTo>
                  <a:lnTo>
                    <a:pt x="461371" y="2245"/>
                  </a:lnTo>
                  <a:lnTo>
                    <a:pt x="450190" y="0"/>
                  </a:lnTo>
                  <a:close/>
                </a:path>
                <a:path w="508634" h="493395">
                  <a:moveTo>
                    <a:pt x="479760" y="84787"/>
                  </a:moveTo>
                  <a:lnTo>
                    <a:pt x="468637" y="87033"/>
                  </a:lnTo>
                  <a:lnTo>
                    <a:pt x="459554" y="93157"/>
                  </a:lnTo>
                  <a:lnTo>
                    <a:pt x="453430" y="102240"/>
                  </a:lnTo>
                  <a:lnTo>
                    <a:pt x="451185" y="113419"/>
                  </a:lnTo>
                  <a:lnTo>
                    <a:pt x="453430" y="124542"/>
                  </a:lnTo>
                  <a:lnTo>
                    <a:pt x="459554" y="133625"/>
                  </a:lnTo>
                  <a:lnTo>
                    <a:pt x="468637" y="139749"/>
                  </a:lnTo>
                  <a:lnTo>
                    <a:pt x="479760" y="141994"/>
                  </a:lnTo>
                  <a:lnTo>
                    <a:pt x="490882" y="139749"/>
                  </a:lnTo>
                  <a:lnTo>
                    <a:pt x="499965" y="133625"/>
                  </a:lnTo>
                  <a:lnTo>
                    <a:pt x="506089" y="124542"/>
                  </a:lnTo>
                  <a:lnTo>
                    <a:pt x="508335" y="113362"/>
                  </a:lnTo>
                  <a:lnTo>
                    <a:pt x="506089" y="102240"/>
                  </a:lnTo>
                  <a:lnTo>
                    <a:pt x="499965" y="93157"/>
                  </a:lnTo>
                  <a:lnTo>
                    <a:pt x="490882" y="87033"/>
                  </a:lnTo>
                  <a:lnTo>
                    <a:pt x="479760" y="84787"/>
                  </a:lnTo>
                  <a:close/>
                </a:path>
                <a:path w="508634" h="493395">
                  <a:moveTo>
                    <a:pt x="479760" y="199144"/>
                  </a:moveTo>
                  <a:lnTo>
                    <a:pt x="468637" y="201390"/>
                  </a:lnTo>
                  <a:lnTo>
                    <a:pt x="459554" y="207514"/>
                  </a:lnTo>
                  <a:lnTo>
                    <a:pt x="453430" y="216597"/>
                  </a:lnTo>
                  <a:lnTo>
                    <a:pt x="451185" y="227777"/>
                  </a:lnTo>
                  <a:lnTo>
                    <a:pt x="453430" y="238900"/>
                  </a:lnTo>
                  <a:lnTo>
                    <a:pt x="459554" y="247982"/>
                  </a:lnTo>
                  <a:lnTo>
                    <a:pt x="468637" y="254106"/>
                  </a:lnTo>
                  <a:lnTo>
                    <a:pt x="479760" y="256352"/>
                  </a:lnTo>
                  <a:lnTo>
                    <a:pt x="490882" y="254106"/>
                  </a:lnTo>
                  <a:lnTo>
                    <a:pt x="499965" y="247982"/>
                  </a:lnTo>
                  <a:lnTo>
                    <a:pt x="506089" y="238900"/>
                  </a:lnTo>
                  <a:lnTo>
                    <a:pt x="508335" y="227719"/>
                  </a:lnTo>
                  <a:lnTo>
                    <a:pt x="506089" y="216597"/>
                  </a:lnTo>
                  <a:lnTo>
                    <a:pt x="499965" y="207514"/>
                  </a:lnTo>
                  <a:lnTo>
                    <a:pt x="490882" y="201390"/>
                  </a:lnTo>
                  <a:lnTo>
                    <a:pt x="479760" y="199144"/>
                  </a:lnTo>
                  <a:close/>
                </a:path>
                <a:path w="508634" h="493395">
                  <a:moveTo>
                    <a:pt x="479760" y="313502"/>
                  </a:moveTo>
                  <a:lnTo>
                    <a:pt x="468637" y="315747"/>
                  </a:lnTo>
                  <a:lnTo>
                    <a:pt x="459554" y="321871"/>
                  </a:lnTo>
                  <a:lnTo>
                    <a:pt x="453430" y="330954"/>
                  </a:lnTo>
                  <a:lnTo>
                    <a:pt x="451185" y="342134"/>
                  </a:lnTo>
                  <a:lnTo>
                    <a:pt x="453430" y="353257"/>
                  </a:lnTo>
                  <a:lnTo>
                    <a:pt x="459554" y="362340"/>
                  </a:lnTo>
                  <a:lnTo>
                    <a:pt x="468637" y="368463"/>
                  </a:lnTo>
                  <a:lnTo>
                    <a:pt x="479760" y="370709"/>
                  </a:lnTo>
                  <a:lnTo>
                    <a:pt x="490882" y="368463"/>
                  </a:lnTo>
                  <a:lnTo>
                    <a:pt x="499965" y="362340"/>
                  </a:lnTo>
                  <a:lnTo>
                    <a:pt x="506089" y="353257"/>
                  </a:lnTo>
                  <a:lnTo>
                    <a:pt x="508335" y="342077"/>
                  </a:lnTo>
                  <a:lnTo>
                    <a:pt x="506089" y="330954"/>
                  </a:lnTo>
                  <a:lnTo>
                    <a:pt x="499965" y="321871"/>
                  </a:lnTo>
                  <a:lnTo>
                    <a:pt x="490882" y="315747"/>
                  </a:lnTo>
                  <a:lnTo>
                    <a:pt x="479760" y="313502"/>
                  </a:lnTo>
                  <a:close/>
                </a:path>
                <a:path w="508634" h="493395">
                  <a:moveTo>
                    <a:pt x="479760" y="427859"/>
                  </a:moveTo>
                  <a:lnTo>
                    <a:pt x="468637" y="430104"/>
                  </a:lnTo>
                  <a:lnTo>
                    <a:pt x="459554" y="436228"/>
                  </a:lnTo>
                  <a:lnTo>
                    <a:pt x="453430" y="445311"/>
                  </a:lnTo>
                  <a:lnTo>
                    <a:pt x="451185" y="456491"/>
                  </a:lnTo>
                  <a:lnTo>
                    <a:pt x="453430" y="467614"/>
                  </a:lnTo>
                  <a:lnTo>
                    <a:pt x="459554" y="476697"/>
                  </a:lnTo>
                  <a:lnTo>
                    <a:pt x="468637" y="482820"/>
                  </a:lnTo>
                  <a:lnTo>
                    <a:pt x="479760" y="485066"/>
                  </a:lnTo>
                  <a:lnTo>
                    <a:pt x="490882" y="482820"/>
                  </a:lnTo>
                  <a:lnTo>
                    <a:pt x="499965" y="476697"/>
                  </a:lnTo>
                  <a:lnTo>
                    <a:pt x="506089" y="467614"/>
                  </a:lnTo>
                  <a:lnTo>
                    <a:pt x="508335" y="456434"/>
                  </a:lnTo>
                  <a:lnTo>
                    <a:pt x="506089" y="445311"/>
                  </a:lnTo>
                  <a:lnTo>
                    <a:pt x="499965" y="436228"/>
                  </a:lnTo>
                  <a:lnTo>
                    <a:pt x="490882" y="430104"/>
                  </a:lnTo>
                  <a:lnTo>
                    <a:pt x="479760" y="427859"/>
                  </a:lnTo>
                  <a:close/>
                </a:path>
                <a:path w="508634" h="493395">
                  <a:moveTo>
                    <a:pt x="373519" y="436034"/>
                  </a:moveTo>
                  <a:lnTo>
                    <a:pt x="362397" y="438279"/>
                  </a:lnTo>
                  <a:lnTo>
                    <a:pt x="353314" y="444403"/>
                  </a:lnTo>
                  <a:lnTo>
                    <a:pt x="347190" y="453486"/>
                  </a:lnTo>
                  <a:lnTo>
                    <a:pt x="344944" y="464609"/>
                  </a:lnTo>
                  <a:lnTo>
                    <a:pt x="347190" y="475731"/>
                  </a:lnTo>
                  <a:lnTo>
                    <a:pt x="353314" y="484814"/>
                  </a:lnTo>
                  <a:lnTo>
                    <a:pt x="362397" y="490938"/>
                  </a:lnTo>
                  <a:lnTo>
                    <a:pt x="373576" y="493184"/>
                  </a:lnTo>
                  <a:lnTo>
                    <a:pt x="384699" y="490938"/>
                  </a:lnTo>
                  <a:lnTo>
                    <a:pt x="393782" y="484814"/>
                  </a:lnTo>
                  <a:lnTo>
                    <a:pt x="399906" y="475731"/>
                  </a:lnTo>
                  <a:lnTo>
                    <a:pt x="402151" y="464609"/>
                  </a:lnTo>
                  <a:lnTo>
                    <a:pt x="399906" y="453486"/>
                  </a:lnTo>
                  <a:lnTo>
                    <a:pt x="393782" y="444403"/>
                  </a:lnTo>
                  <a:lnTo>
                    <a:pt x="384699" y="438279"/>
                  </a:lnTo>
                  <a:lnTo>
                    <a:pt x="373519" y="436034"/>
                  </a:lnTo>
                  <a:close/>
                </a:path>
                <a:path w="508634" h="493395">
                  <a:moveTo>
                    <a:pt x="259162" y="436034"/>
                  </a:moveTo>
                  <a:lnTo>
                    <a:pt x="248040" y="438279"/>
                  </a:lnTo>
                  <a:lnTo>
                    <a:pt x="238957" y="444403"/>
                  </a:lnTo>
                  <a:lnTo>
                    <a:pt x="232833" y="453486"/>
                  </a:lnTo>
                  <a:lnTo>
                    <a:pt x="230587" y="464609"/>
                  </a:lnTo>
                  <a:lnTo>
                    <a:pt x="232833" y="475731"/>
                  </a:lnTo>
                  <a:lnTo>
                    <a:pt x="238957" y="484814"/>
                  </a:lnTo>
                  <a:lnTo>
                    <a:pt x="248040" y="490938"/>
                  </a:lnTo>
                  <a:lnTo>
                    <a:pt x="259219" y="493184"/>
                  </a:lnTo>
                  <a:lnTo>
                    <a:pt x="270342" y="490938"/>
                  </a:lnTo>
                  <a:lnTo>
                    <a:pt x="279425" y="484814"/>
                  </a:lnTo>
                  <a:lnTo>
                    <a:pt x="285549" y="475731"/>
                  </a:lnTo>
                  <a:lnTo>
                    <a:pt x="287794" y="464609"/>
                  </a:lnTo>
                  <a:lnTo>
                    <a:pt x="285549" y="453486"/>
                  </a:lnTo>
                  <a:lnTo>
                    <a:pt x="279425" y="444403"/>
                  </a:lnTo>
                  <a:lnTo>
                    <a:pt x="270342" y="438279"/>
                  </a:lnTo>
                  <a:lnTo>
                    <a:pt x="259162" y="436034"/>
                  </a:lnTo>
                  <a:close/>
                </a:path>
                <a:path w="508634" h="493395">
                  <a:moveTo>
                    <a:pt x="144805" y="436034"/>
                  </a:moveTo>
                  <a:lnTo>
                    <a:pt x="133682" y="438279"/>
                  </a:lnTo>
                  <a:lnTo>
                    <a:pt x="124600" y="444403"/>
                  </a:lnTo>
                  <a:lnTo>
                    <a:pt x="118476" y="453486"/>
                  </a:lnTo>
                  <a:lnTo>
                    <a:pt x="116230" y="464609"/>
                  </a:lnTo>
                  <a:lnTo>
                    <a:pt x="118476" y="475731"/>
                  </a:lnTo>
                  <a:lnTo>
                    <a:pt x="124600" y="484814"/>
                  </a:lnTo>
                  <a:lnTo>
                    <a:pt x="133682" y="490938"/>
                  </a:lnTo>
                  <a:lnTo>
                    <a:pt x="144862" y="493184"/>
                  </a:lnTo>
                  <a:lnTo>
                    <a:pt x="155985" y="490938"/>
                  </a:lnTo>
                  <a:lnTo>
                    <a:pt x="165068" y="484814"/>
                  </a:lnTo>
                  <a:lnTo>
                    <a:pt x="171192" y="475731"/>
                  </a:lnTo>
                  <a:lnTo>
                    <a:pt x="173437" y="464609"/>
                  </a:lnTo>
                  <a:lnTo>
                    <a:pt x="171192" y="453486"/>
                  </a:lnTo>
                  <a:lnTo>
                    <a:pt x="165068" y="444403"/>
                  </a:lnTo>
                  <a:lnTo>
                    <a:pt x="155985" y="438279"/>
                  </a:lnTo>
                  <a:lnTo>
                    <a:pt x="144805" y="436034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709994" y="4611116"/>
            <a:ext cx="19900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60B5CC"/>
                </a:solidFill>
                <a:latin typeface="Arial"/>
                <a:cs typeface="Arial"/>
              </a:rPr>
              <a:t>Node</a:t>
            </a:r>
            <a:r>
              <a:rPr spc="-35" dirty="0">
                <a:solidFill>
                  <a:srgbClr val="60B5CC"/>
                </a:solidFill>
                <a:latin typeface="Arial"/>
                <a:cs typeface="Arial"/>
              </a:rPr>
              <a:t> </a:t>
            </a:r>
            <a:r>
              <a:rPr b="1" spc="-15" dirty="0">
                <a:solidFill>
                  <a:srgbClr val="60B5CC"/>
                </a:solidFill>
                <a:latin typeface="Arial"/>
                <a:cs typeface="Arial"/>
              </a:rPr>
              <a:t>1</a:t>
            </a:r>
            <a:r>
              <a:rPr spc="-15" dirty="0">
                <a:solidFill>
                  <a:srgbClr val="60B5CC"/>
                </a:solidFill>
                <a:latin typeface="Arial"/>
                <a:cs typeface="Arial"/>
              </a:rPr>
              <a:t>’s</a:t>
            </a:r>
            <a:r>
              <a:rPr spc="-35" dirty="0">
                <a:solidFill>
                  <a:srgbClr val="60B5CC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60B5CC"/>
                </a:solidFill>
                <a:latin typeface="Arial"/>
                <a:cs typeface="Arial"/>
              </a:rPr>
              <a:t>neighbors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84267" y="4345941"/>
            <a:ext cx="323469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pc="-5" dirty="0">
                <a:solidFill>
                  <a:srgbClr val="6BB76D"/>
                </a:solidFill>
                <a:latin typeface="Arial"/>
                <a:cs typeface="Arial"/>
              </a:rPr>
              <a:t>#paths of length </a:t>
            </a:r>
            <a:r>
              <a:rPr dirty="0">
                <a:solidFill>
                  <a:srgbClr val="6BB76D"/>
                </a:solidFill>
                <a:latin typeface="Arial"/>
                <a:cs typeface="Arial"/>
              </a:rPr>
              <a:t>1 </a:t>
            </a:r>
            <a:r>
              <a:rPr spc="-5" dirty="0">
                <a:solidFill>
                  <a:srgbClr val="6BB76D"/>
                </a:solidFill>
                <a:latin typeface="Arial"/>
                <a:cs typeface="Arial"/>
              </a:rPr>
              <a:t>between </a:t>
            </a:r>
            <a:r>
              <a:rPr dirty="0">
                <a:solidFill>
                  <a:srgbClr val="6BB76D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6BB76D"/>
                </a:solidFill>
                <a:latin typeface="Arial"/>
                <a:cs typeface="Arial"/>
              </a:rPr>
              <a:t>Node</a:t>
            </a:r>
            <a:r>
              <a:rPr spc="-15" dirty="0">
                <a:solidFill>
                  <a:srgbClr val="6BB76D"/>
                </a:solidFill>
                <a:latin typeface="Arial"/>
                <a:cs typeface="Arial"/>
              </a:rPr>
              <a:t> </a:t>
            </a:r>
            <a:r>
              <a:rPr b="1" spc="-15" dirty="0">
                <a:solidFill>
                  <a:srgbClr val="6BB76D"/>
                </a:solidFill>
                <a:latin typeface="Arial"/>
                <a:cs typeface="Arial"/>
              </a:rPr>
              <a:t>1</a:t>
            </a:r>
            <a:r>
              <a:rPr spc="-15" dirty="0">
                <a:solidFill>
                  <a:srgbClr val="6BB76D"/>
                </a:solidFill>
                <a:latin typeface="Arial"/>
                <a:cs typeface="Arial"/>
              </a:rPr>
              <a:t>’s </a:t>
            </a:r>
            <a:r>
              <a:rPr spc="-5" dirty="0">
                <a:solidFill>
                  <a:srgbClr val="6BB76D"/>
                </a:solidFill>
                <a:latin typeface="Arial"/>
                <a:cs typeface="Arial"/>
              </a:rPr>
              <a:t>neighbors</a:t>
            </a:r>
            <a:r>
              <a:rPr spc="-15" dirty="0">
                <a:solidFill>
                  <a:srgbClr val="6BB76D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6BB76D"/>
                </a:solidFill>
                <a:latin typeface="Arial"/>
                <a:cs typeface="Arial"/>
              </a:rPr>
              <a:t>and</a:t>
            </a:r>
            <a:r>
              <a:rPr spc="-15" dirty="0">
                <a:solidFill>
                  <a:srgbClr val="6BB76D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6BB76D"/>
                </a:solidFill>
                <a:latin typeface="Arial"/>
                <a:cs typeface="Arial"/>
              </a:rPr>
              <a:t>Node</a:t>
            </a:r>
            <a:r>
              <a:rPr spc="-15" dirty="0">
                <a:solidFill>
                  <a:srgbClr val="6BB76D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6BB76D"/>
                </a:solidFill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23265" y="4650740"/>
            <a:ext cx="292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" dirty="0">
                <a:solidFill>
                  <a:srgbClr val="C00000"/>
                </a:solidFill>
                <a:latin typeface="Cambria Math"/>
                <a:cs typeface="Cambria Math"/>
              </a:rPr>
              <a:t>𝟏𝟐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44270" y="4620259"/>
            <a:ext cx="282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45" dirty="0">
                <a:solidFill>
                  <a:srgbClr val="C00000"/>
                </a:solidFill>
                <a:latin typeface="Cambria Math"/>
                <a:cs typeface="Cambria Math"/>
              </a:rPr>
              <a:t>12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88315" y="4315459"/>
            <a:ext cx="1346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3600" spc="-22" baseline="-28935" dirty="0">
                <a:solidFill>
                  <a:srgbClr val="C00000"/>
                </a:solidFill>
                <a:latin typeface="Cambria Math"/>
                <a:cs typeface="Cambria Math"/>
              </a:rPr>
              <a:t>𝑷</a:t>
            </a:r>
            <a:r>
              <a:rPr spc="-15" dirty="0">
                <a:solidFill>
                  <a:srgbClr val="C00000"/>
                </a:solidFill>
                <a:latin typeface="Cambria Math"/>
                <a:cs typeface="Cambria Math"/>
              </a:rPr>
              <a:t>(𝟐)</a:t>
            </a:r>
            <a:r>
              <a:rPr spc="30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3600" baseline="-28935" dirty="0">
                <a:solidFill>
                  <a:srgbClr val="C00000"/>
                </a:solidFill>
                <a:latin typeface="Cambria Math"/>
                <a:cs typeface="Cambria Math"/>
              </a:rPr>
              <a:t>=</a:t>
            </a:r>
            <a:r>
              <a:rPr sz="3600" spc="150" baseline="-2893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3600" spc="22" baseline="-28935" dirty="0">
                <a:solidFill>
                  <a:srgbClr val="C00000"/>
                </a:solidFill>
                <a:latin typeface="Cambria Math"/>
                <a:cs typeface="Cambria Math"/>
              </a:rPr>
              <a:t>𝑨</a:t>
            </a:r>
            <a:r>
              <a:rPr lang="en-US" sz="2700" spc="22" baseline="-10802" dirty="0">
                <a:solidFill>
                  <a:srgbClr val="C00000"/>
                </a:solidFill>
                <a:latin typeface="Cambria Math"/>
                <a:cs typeface="Cambria Math"/>
              </a:rPr>
              <a:t>2</a:t>
            </a:r>
            <a:endParaRPr sz="2700" baseline="-10802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47950" y="5997956"/>
            <a:ext cx="113093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b="1" spc="-5" dirty="0">
                <a:solidFill>
                  <a:srgbClr val="C64847"/>
                </a:solidFill>
                <a:latin typeface="Arial"/>
                <a:cs typeface="Arial"/>
              </a:rPr>
              <a:t>Power of </a:t>
            </a:r>
            <a:r>
              <a:rPr b="1" dirty="0">
                <a:solidFill>
                  <a:srgbClr val="C64847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C64847"/>
                </a:solidFill>
                <a:latin typeface="Arial"/>
                <a:cs typeface="Arial"/>
              </a:rPr>
              <a:t>a</a:t>
            </a:r>
            <a:r>
              <a:rPr b="1" dirty="0">
                <a:solidFill>
                  <a:srgbClr val="C64847"/>
                </a:solidFill>
                <a:latin typeface="Arial"/>
                <a:cs typeface="Arial"/>
              </a:rPr>
              <a:t>d</a:t>
            </a:r>
            <a:r>
              <a:rPr b="1" spc="-5" dirty="0">
                <a:solidFill>
                  <a:srgbClr val="C64847"/>
                </a:solidFill>
                <a:latin typeface="Arial"/>
                <a:cs typeface="Arial"/>
              </a:rPr>
              <a:t>jace</a:t>
            </a:r>
            <a:r>
              <a:rPr b="1" dirty="0">
                <a:solidFill>
                  <a:srgbClr val="C64847"/>
                </a:solidFill>
                <a:latin typeface="Arial"/>
                <a:cs typeface="Arial"/>
              </a:rPr>
              <a:t>n</a:t>
            </a:r>
            <a:r>
              <a:rPr b="1" spc="-5" dirty="0">
                <a:solidFill>
                  <a:srgbClr val="C64847"/>
                </a:solidFill>
                <a:latin typeface="Arial"/>
                <a:cs typeface="Arial"/>
              </a:rPr>
              <a:t>cy</a:t>
            </a:r>
            <a:endParaRPr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352925" y="5019654"/>
            <a:ext cx="2095500" cy="1601470"/>
            <a:chOff x="2828925" y="5019654"/>
            <a:chExt cx="2095500" cy="1601470"/>
          </a:xfrm>
        </p:grpSpPr>
        <p:sp>
          <p:nvSpPr>
            <p:cNvPr id="21" name="object 21"/>
            <p:cNvSpPr/>
            <p:nvPr/>
          </p:nvSpPr>
          <p:spPr>
            <a:xfrm>
              <a:off x="2828925" y="5019654"/>
              <a:ext cx="514984" cy="483870"/>
            </a:xfrm>
            <a:custGeom>
              <a:avLst/>
              <a:gdLst/>
              <a:ahLst/>
              <a:cxnLst/>
              <a:rect l="l" t="t" r="r" b="b"/>
              <a:pathLst>
                <a:path w="514985" h="483870">
                  <a:moveTo>
                    <a:pt x="28575" y="369078"/>
                  </a:moveTo>
                  <a:lnTo>
                    <a:pt x="17452" y="371323"/>
                  </a:lnTo>
                  <a:lnTo>
                    <a:pt x="8369" y="377447"/>
                  </a:lnTo>
                  <a:lnTo>
                    <a:pt x="2245" y="386530"/>
                  </a:lnTo>
                  <a:lnTo>
                    <a:pt x="0" y="397710"/>
                  </a:lnTo>
                  <a:lnTo>
                    <a:pt x="2245" y="408833"/>
                  </a:lnTo>
                  <a:lnTo>
                    <a:pt x="8369" y="417916"/>
                  </a:lnTo>
                  <a:lnTo>
                    <a:pt x="17452" y="424040"/>
                  </a:lnTo>
                  <a:lnTo>
                    <a:pt x="28575" y="426285"/>
                  </a:lnTo>
                  <a:lnTo>
                    <a:pt x="39697" y="424040"/>
                  </a:lnTo>
                  <a:lnTo>
                    <a:pt x="48780" y="417916"/>
                  </a:lnTo>
                  <a:lnTo>
                    <a:pt x="54904" y="408833"/>
                  </a:lnTo>
                  <a:lnTo>
                    <a:pt x="57150" y="397653"/>
                  </a:lnTo>
                  <a:lnTo>
                    <a:pt x="54904" y="386530"/>
                  </a:lnTo>
                  <a:lnTo>
                    <a:pt x="48780" y="377447"/>
                  </a:lnTo>
                  <a:lnTo>
                    <a:pt x="39697" y="371323"/>
                  </a:lnTo>
                  <a:lnTo>
                    <a:pt x="28575" y="369078"/>
                  </a:lnTo>
                  <a:close/>
                </a:path>
                <a:path w="514985" h="483870">
                  <a:moveTo>
                    <a:pt x="28575" y="254721"/>
                  </a:moveTo>
                  <a:lnTo>
                    <a:pt x="17452" y="256966"/>
                  </a:lnTo>
                  <a:lnTo>
                    <a:pt x="8369" y="263090"/>
                  </a:lnTo>
                  <a:lnTo>
                    <a:pt x="2245" y="272173"/>
                  </a:lnTo>
                  <a:lnTo>
                    <a:pt x="0" y="283353"/>
                  </a:lnTo>
                  <a:lnTo>
                    <a:pt x="2245" y="294475"/>
                  </a:lnTo>
                  <a:lnTo>
                    <a:pt x="8369" y="303558"/>
                  </a:lnTo>
                  <a:lnTo>
                    <a:pt x="17452" y="309682"/>
                  </a:lnTo>
                  <a:lnTo>
                    <a:pt x="28575" y="311928"/>
                  </a:lnTo>
                  <a:lnTo>
                    <a:pt x="39697" y="309682"/>
                  </a:lnTo>
                  <a:lnTo>
                    <a:pt x="48780" y="303558"/>
                  </a:lnTo>
                  <a:lnTo>
                    <a:pt x="54904" y="294475"/>
                  </a:lnTo>
                  <a:lnTo>
                    <a:pt x="57150" y="283296"/>
                  </a:lnTo>
                  <a:lnTo>
                    <a:pt x="54904" y="272173"/>
                  </a:lnTo>
                  <a:lnTo>
                    <a:pt x="48780" y="263090"/>
                  </a:lnTo>
                  <a:lnTo>
                    <a:pt x="39697" y="256966"/>
                  </a:lnTo>
                  <a:lnTo>
                    <a:pt x="28575" y="254721"/>
                  </a:lnTo>
                  <a:close/>
                </a:path>
                <a:path w="514985" h="483870">
                  <a:moveTo>
                    <a:pt x="28575" y="140364"/>
                  </a:moveTo>
                  <a:lnTo>
                    <a:pt x="17452" y="142609"/>
                  </a:lnTo>
                  <a:lnTo>
                    <a:pt x="8369" y="148733"/>
                  </a:lnTo>
                  <a:lnTo>
                    <a:pt x="2245" y="157816"/>
                  </a:lnTo>
                  <a:lnTo>
                    <a:pt x="0" y="168996"/>
                  </a:lnTo>
                  <a:lnTo>
                    <a:pt x="2245" y="180118"/>
                  </a:lnTo>
                  <a:lnTo>
                    <a:pt x="8369" y="189201"/>
                  </a:lnTo>
                  <a:lnTo>
                    <a:pt x="17452" y="195325"/>
                  </a:lnTo>
                  <a:lnTo>
                    <a:pt x="28575" y="197571"/>
                  </a:lnTo>
                  <a:lnTo>
                    <a:pt x="39697" y="195325"/>
                  </a:lnTo>
                  <a:lnTo>
                    <a:pt x="48780" y="189201"/>
                  </a:lnTo>
                  <a:lnTo>
                    <a:pt x="54904" y="180118"/>
                  </a:lnTo>
                  <a:lnTo>
                    <a:pt x="57150" y="168939"/>
                  </a:lnTo>
                  <a:lnTo>
                    <a:pt x="54904" y="157816"/>
                  </a:lnTo>
                  <a:lnTo>
                    <a:pt x="48780" y="148733"/>
                  </a:lnTo>
                  <a:lnTo>
                    <a:pt x="39697" y="142609"/>
                  </a:lnTo>
                  <a:lnTo>
                    <a:pt x="28575" y="140364"/>
                  </a:lnTo>
                  <a:close/>
                </a:path>
                <a:path w="514985" h="483870">
                  <a:moveTo>
                    <a:pt x="28575" y="26007"/>
                  </a:moveTo>
                  <a:lnTo>
                    <a:pt x="17452" y="28252"/>
                  </a:lnTo>
                  <a:lnTo>
                    <a:pt x="8369" y="34376"/>
                  </a:lnTo>
                  <a:lnTo>
                    <a:pt x="2245" y="43459"/>
                  </a:lnTo>
                  <a:lnTo>
                    <a:pt x="0" y="54639"/>
                  </a:lnTo>
                  <a:lnTo>
                    <a:pt x="2245" y="65761"/>
                  </a:lnTo>
                  <a:lnTo>
                    <a:pt x="8369" y="74844"/>
                  </a:lnTo>
                  <a:lnTo>
                    <a:pt x="17452" y="80968"/>
                  </a:lnTo>
                  <a:lnTo>
                    <a:pt x="28575" y="83214"/>
                  </a:lnTo>
                  <a:lnTo>
                    <a:pt x="39697" y="80968"/>
                  </a:lnTo>
                  <a:lnTo>
                    <a:pt x="48780" y="74844"/>
                  </a:lnTo>
                  <a:lnTo>
                    <a:pt x="54904" y="65761"/>
                  </a:lnTo>
                  <a:lnTo>
                    <a:pt x="57150" y="54582"/>
                  </a:lnTo>
                  <a:lnTo>
                    <a:pt x="54904" y="43459"/>
                  </a:lnTo>
                  <a:lnTo>
                    <a:pt x="48780" y="34376"/>
                  </a:lnTo>
                  <a:lnTo>
                    <a:pt x="39697" y="28252"/>
                  </a:lnTo>
                  <a:lnTo>
                    <a:pt x="28575" y="26007"/>
                  </a:lnTo>
                  <a:close/>
                </a:path>
                <a:path w="514985" h="483870">
                  <a:moveTo>
                    <a:pt x="116867" y="0"/>
                  </a:moveTo>
                  <a:lnTo>
                    <a:pt x="105744" y="2245"/>
                  </a:lnTo>
                  <a:lnTo>
                    <a:pt x="96662" y="8369"/>
                  </a:lnTo>
                  <a:lnTo>
                    <a:pt x="90538" y="17452"/>
                  </a:lnTo>
                  <a:lnTo>
                    <a:pt x="88292" y="28575"/>
                  </a:lnTo>
                  <a:lnTo>
                    <a:pt x="90538" y="39697"/>
                  </a:lnTo>
                  <a:lnTo>
                    <a:pt x="96662" y="48780"/>
                  </a:lnTo>
                  <a:lnTo>
                    <a:pt x="105744" y="54904"/>
                  </a:lnTo>
                  <a:lnTo>
                    <a:pt x="116925" y="57150"/>
                  </a:lnTo>
                  <a:lnTo>
                    <a:pt x="128047" y="54904"/>
                  </a:lnTo>
                  <a:lnTo>
                    <a:pt x="137130" y="48780"/>
                  </a:lnTo>
                  <a:lnTo>
                    <a:pt x="143254" y="39697"/>
                  </a:lnTo>
                  <a:lnTo>
                    <a:pt x="145500" y="28575"/>
                  </a:lnTo>
                  <a:lnTo>
                    <a:pt x="143254" y="17452"/>
                  </a:lnTo>
                  <a:lnTo>
                    <a:pt x="137130" y="8369"/>
                  </a:lnTo>
                  <a:lnTo>
                    <a:pt x="128047" y="2245"/>
                  </a:lnTo>
                  <a:lnTo>
                    <a:pt x="116867" y="0"/>
                  </a:lnTo>
                  <a:close/>
                </a:path>
                <a:path w="514985" h="483870">
                  <a:moveTo>
                    <a:pt x="231225" y="0"/>
                  </a:moveTo>
                  <a:lnTo>
                    <a:pt x="220102" y="2245"/>
                  </a:lnTo>
                  <a:lnTo>
                    <a:pt x="211019" y="8369"/>
                  </a:lnTo>
                  <a:lnTo>
                    <a:pt x="204895" y="17452"/>
                  </a:lnTo>
                  <a:lnTo>
                    <a:pt x="202650" y="28575"/>
                  </a:lnTo>
                  <a:lnTo>
                    <a:pt x="204895" y="39697"/>
                  </a:lnTo>
                  <a:lnTo>
                    <a:pt x="211019" y="48780"/>
                  </a:lnTo>
                  <a:lnTo>
                    <a:pt x="220102" y="54904"/>
                  </a:lnTo>
                  <a:lnTo>
                    <a:pt x="231282" y="57150"/>
                  </a:lnTo>
                  <a:lnTo>
                    <a:pt x="242404" y="54904"/>
                  </a:lnTo>
                  <a:lnTo>
                    <a:pt x="251487" y="48780"/>
                  </a:lnTo>
                  <a:lnTo>
                    <a:pt x="257611" y="39697"/>
                  </a:lnTo>
                  <a:lnTo>
                    <a:pt x="259857" y="28575"/>
                  </a:lnTo>
                  <a:lnTo>
                    <a:pt x="257611" y="17452"/>
                  </a:lnTo>
                  <a:lnTo>
                    <a:pt x="251487" y="8369"/>
                  </a:lnTo>
                  <a:lnTo>
                    <a:pt x="242404" y="2245"/>
                  </a:lnTo>
                  <a:lnTo>
                    <a:pt x="231225" y="0"/>
                  </a:lnTo>
                  <a:close/>
                </a:path>
                <a:path w="514985" h="483870">
                  <a:moveTo>
                    <a:pt x="345582" y="0"/>
                  </a:moveTo>
                  <a:lnTo>
                    <a:pt x="334459" y="2245"/>
                  </a:lnTo>
                  <a:lnTo>
                    <a:pt x="325376" y="8369"/>
                  </a:lnTo>
                  <a:lnTo>
                    <a:pt x="319252" y="17452"/>
                  </a:lnTo>
                  <a:lnTo>
                    <a:pt x="317007" y="28575"/>
                  </a:lnTo>
                  <a:lnTo>
                    <a:pt x="319252" y="39697"/>
                  </a:lnTo>
                  <a:lnTo>
                    <a:pt x="325376" y="48780"/>
                  </a:lnTo>
                  <a:lnTo>
                    <a:pt x="334459" y="54904"/>
                  </a:lnTo>
                  <a:lnTo>
                    <a:pt x="345639" y="57150"/>
                  </a:lnTo>
                  <a:lnTo>
                    <a:pt x="356761" y="54904"/>
                  </a:lnTo>
                  <a:lnTo>
                    <a:pt x="365844" y="48780"/>
                  </a:lnTo>
                  <a:lnTo>
                    <a:pt x="371968" y="39697"/>
                  </a:lnTo>
                  <a:lnTo>
                    <a:pt x="374214" y="28575"/>
                  </a:lnTo>
                  <a:lnTo>
                    <a:pt x="371968" y="17452"/>
                  </a:lnTo>
                  <a:lnTo>
                    <a:pt x="365844" y="8369"/>
                  </a:lnTo>
                  <a:lnTo>
                    <a:pt x="356761" y="2245"/>
                  </a:lnTo>
                  <a:lnTo>
                    <a:pt x="345582" y="0"/>
                  </a:lnTo>
                  <a:close/>
                </a:path>
                <a:path w="514985" h="483870">
                  <a:moveTo>
                    <a:pt x="459939" y="0"/>
                  </a:moveTo>
                  <a:lnTo>
                    <a:pt x="448816" y="2245"/>
                  </a:lnTo>
                  <a:lnTo>
                    <a:pt x="439733" y="8369"/>
                  </a:lnTo>
                  <a:lnTo>
                    <a:pt x="433609" y="17452"/>
                  </a:lnTo>
                  <a:lnTo>
                    <a:pt x="431364" y="28575"/>
                  </a:lnTo>
                  <a:lnTo>
                    <a:pt x="433609" y="39697"/>
                  </a:lnTo>
                  <a:lnTo>
                    <a:pt x="439733" y="48780"/>
                  </a:lnTo>
                  <a:lnTo>
                    <a:pt x="448816" y="54904"/>
                  </a:lnTo>
                  <a:lnTo>
                    <a:pt x="459996" y="57150"/>
                  </a:lnTo>
                  <a:lnTo>
                    <a:pt x="471119" y="54904"/>
                  </a:lnTo>
                  <a:lnTo>
                    <a:pt x="480201" y="48780"/>
                  </a:lnTo>
                  <a:lnTo>
                    <a:pt x="486325" y="39697"/>
                  </a:lnTo>
                  <a:lnTo>
                    <a:pt x="488571" y="28575"/>
                  </a:lnTo>
                  <a:lnTo>
                    <a:pt x="486325" y="17452"/>
                  </a:lnTo>
                  <a:lnTo>
                    <a:pt x="480201" y="8369"/>
                  </a:lnTo>
                  <a:lnTo>
                    <a:pt x="471119" y="2245"/>
                  </a:lnTo>
                  <a:lnTo>
                    <a:pt x="459939" y="0"/>
                  </a:lnTo>
                  <a:close/>
                </a:path>
                <a:path w="514985" h="483870">
                  <a:moveTo>
                    <a:pt x="485863" y="88431"/>
                  </a:moveTo>
                  <a:lnTo>
                    <a:pt x="474741" y="90677"/>
                  </a:lnTo>
                  <a:lnTo>
                    <a:pt x="465658" y="96800"/>
                  </a:lnTo>
                  <a:lnTo>
                    <a:pt x="459534" y="105883"/>
                  </a:lnTo>
                  <a:lnTo>
                    <a:pt x="457288" y="117063"/>
                  </a:lnTo>
                  <a:lnTo>
                    <a:pt x="459534" y="128186"/>
                  </a:lnTo>
                  <a:lnTo>
                    <a:pt x="465658" y="137269"/>
                  </a:lnTo>
                  <a:lnTo>
                    <a:pt x="474741" y="143393"/>
                  </a:lnTo>
                  <a:lnTo>
                    <a:pt x="485863" y="145638"/>
                  </a:lnTo>
                  <a:lnTo>
                    <a:pt x="496986" y="143393"/>
                  </a:lnTo>
                  <a:lnTo>
                    <a:pt x="506069" y="137269"/>
                  </a:lnTo>
                  <a:lnTo>
                    <a:pt x="512193" y="128186"/>
                  </a:lnTo>
                  <a:lnTo>
                    <a:pt x="514438" y="117006"/>
                  </a:lnTo>
                  <a:lnTo>
                    <a:pt x="512193" y="105883"/>
                  </a:lnTo>
                  <a:lnTo>
                    <a:pt x="506069" y="96800"/>
                  </a:lnTo>
                  <a:lnTo>
                    <a:pt x="496986" y="90677"/>
                  </a:lnTo>
                  <a:lnTo>
                    <a:pt x="485863" y="88431"/>
                  </a:lnTo>
                  <a:close/>
                </a:path>
                <a:path w="514985" h="483870">
                  <a:moveTo>
                    <a:pt x="485863" y="202788"/>
                  </a:moveTo>
                  <a:lnTo>
                    <a:pt x="474741" y="205034"/>
                  </a:lnTo>
                  <a:lnTo>
                    <a:pt x="465658" y="211158"/>
                  </a:lnTo>
                  <a:lnTo>
                    <a:pt x="459534" y="220241"/>
                  </a:lnTo>
                  <a:lnTo>
                    <a:pt x="457288" y="231420"/>
                  </a:lnTo>
                  <a:lnTo>
                    <a:pt x="459534" y="242543"/>
                  </a:lnTo>
                  <a:lnTo>
                    <a:pt x="465658" y="251626"/>
                  </a:lnTo>
                  <a:lnTo>
                    <a:pt x="474741" y="257750"/>
                  </a:lnTo>
                  <a:lnTo>
                    <a:pt x="485863" y="259995"/>
                  </a:lnTo>
                  <a:lnTo>
                    <a:pt x="496986" y="257750"/>
                  </a:lnTo>
                  <a:lnTo>
                    <a:pt x="506069" y="251626"/>
                  </a:lnTo>
                  <a:lnTo>
                    <a:pt x="512193" y="242543"/>
                  </a:lnTo>
                  <a:lnTo>
                    <a:pt x="514438" y="231363"/>
                  </a:lnTo>
                  <a:lnTo>
                    <a:pt x="512193" y="220241"/>
                  </a:lnTo>
                  <a:lnTo>
                    <a:pt x="506069" y="211158"/>
                  </a:lnTo>
                  <a:lnTo>
                    <a:pt x="496986" y="205034"/>
                  </a:lnTo>
                  <a:lnTo>
                    <a:pt x="485863" y="202788"/>
                  </a:lnTo>
                  <a:close/>
                </a:path>
                <a:path w="514985" h="483870">
                  <a:moveTo>
                    <a:pt x="485863" y="317145"/>
                  </a:moveTo>
                  <a:lnTo>
                    <a:pt x="474741" y="319391"/>
                  </a:lnTo>
                  <a:lnTo>
                    <a:pt x="465658" y="325515"/>
                  </a:lnTo>
                  <a:lnTo>
                    <a:pt x="459534" y="334598"/>
                  </a:lnTo>
                  <a:lnTo>
                    <a:pt x="457288" y="345777"/>
                  </a:lnTo>
                  <a:lnTo>
                    <a:pt x="459534" y="356900"/>
                  </a:lnTo>
                  <a:lnTo>
                    <a:pt x="465658" y="365983"/>
                  </a:lnTo>
                  <a:lnTo>
                    <a:pt x="474741" y="372107"/>
                  </a:lnTo>
                  <a:lnTo>
                    <a:pt x="485863" y="374352"/>
                  </a:lnTo>
                  <a:lnTo>
                    <a:pt x="496986" y="372107"/>
                  </a:lnTo>
                  <a:lnTo>
                    <a:pt x="506069" y="365983"/>
                  </a:lnTo>
                  <a:lnTo>
                    <a:pt x="512193" y="356900"/>
                  </a:lnTo>
                  <a:lnTo>
                    <a:pt x="514438" y="345720"/>
                  </a:lnTo>
                  <a:lnTo>
                    <a:pt x="512193" y="334598"/>
                  </a:lnTo>
                  <a:lnTo>
                    <a:pt x="506069" y="325515"/>
                  </a:lnTo>
                  <a:lnTo>
                    <a:pt x="496986" y="319391"/>
                  </a:lnTo>
                  <a:lnTo>
                    <a:pt x="485863" y="317145"/>
                  </a:lnTo>
                  <a:close/>
                </a:path>
                <a:path w="514985" h="483870">
                  <a:moveTo>
                    <a:pt x="480589" y="426285"/>
                  </a:moveTo>
                  <a:lnTo>
                    <a:pt x="469466" y="428531"/>
                  </a:lnTo>
                  <a:lnTo>
                    <a:pt x="460383" y="434654"/>
                  </a:lnTo>
                  <a:lnTo>
                    <a:pt x="454260" y="443737"/>
                  </a:lnTo>
                  <a:lnTo>
                    <a:pt x="452014" y="454860"/>
                  </a:lnTo>
                  <a:lnTo>
                    <a:pt x="454260" y="465983"/>
                  </a:lnTo>
                  <a:lnTo>
                    <a:pt x="460383" y="475066"/>
                  </a:lnTo>
                  <a:lnTo>
                    <a:pt x="469466" y="481190"/>
                  </a:lnTo>
                  <a:lnTo>
                    <a:pt x="480646" y="483435"/>
                  </a:lnTo>
                  <a:lnTo>
                    <a:pt x="491769" y="481190"/>
                  </a:lnTo>
                  <a:lnTo>
                    <a:pt x="500852" y="475066"/>
                  </a:lnTo>
                  <a:lnTo>
                    <a:pt x="506976" y="465983"/>
                  </a:lnTo>
                  <a:lnTo>
                    <a:pt x="509221" y="454860"/>
                  </a:lnTo>
                  <a:lnTo>
                    <a:pt x="506976" y="443737"/>
                  </a:lnTo>
                  <a:lnTo>
                    <a:pt x="500852" y="434654"/>
                  </a:lnTo>
                  <a:lnTo>
                    <a:pt x="491769" y="428531"/>
                  </a:lnTo>
                  <a:lnTo>
                    <a:pt x="480589" y="426285"/>
                  </a:lnTo>
                  <a:close/>
                </a:path>
                <a:path w="514985" h="483870">
                  <a:moveTo>
                    <a:pt x="366232" y="426285"/>
                  </a:moveTo>
                  <a:lnTo>
                    <a:pt x="355109" y="428531"/>
                  </a:lnTo>
                  <a:lnTo>
                    <a:pt x="346026" y="434654"/>
                  </a:lnTo>
                  <a:lnTo>
                    <a:pt x="339902" y="443737"/>
                  </a:lnTo>
                  <a:lnTo>
                    <a:pt x="337657" y="454860"/>
                  </a:lnTo>
                  <a:lnTo>
                    <a:pt x="339902" y="465983"/>
                  </a:lnTo>
                  <a:lnTo>
                    <a:pt x="346026" y="475066"/>
                  </a:lnTo>
                  <a:lnTo>
                    <a:pt x="355109" y="481190"/>
                  </a:lnTo>
                  <a:lnTo>
                    <a:pt x="366289" y="483435"/>
                  </a:lnTo>
                  <a:lnTo>
                    <a:pt x="377412" y="481190"/>
                  </a:lnTo>
                  <a:lnTo>
                    <a:pt x="386494" y="475066"/>
                  </a:lnTo>
                  <a:lnTo>
                    <a:pt x="392618" y="465983"/>
                  </a:lnTo>
                  <a:lnTo>
                    <a:pt x="394864" y="454860"/>
                  </a:lnTo>
                  <a:lnTo>
                    <a:pt x="392618" y="443737"/>
                  </a:lnTo>
                  <a:lnTo>
                    <a:pt x="386494" y="434654"/>
                  </a:lnTo>
                  <a:lnTo>
                    <a:pt x="377412" y="428531"/>
                  </a:lnTo>
                  <a:lnTo>
                    <a:pt x="366232" y="426285"/>
                  </a:lnTo>
                  <a:close/>
                </a:path>
                <a:path w="514985" h="483870">
                  <a:moveTo>
                    <a:pt x="251875" y="426285"/>
                  </a:moveTo>
                  <a:lnTo>
                    <a:pt x="240752" y="428531"/>
                  </a:lnTo>
                  <a:lnTo>
                    <a:pt x="231669" y="434654"/>
                  </a:lnTo>
                  <a:lnTo>
                    <a:pt x="225545" y="443737"/>
                  </a:lnTo>
                  <a:lnTo>
                    <a:pt x="223300" y="454860"/>
                  </a:lnTo>
                  <a:lnTo>
                    <a:pt x="225545" y="465983"/>
                  </a:lnTo>
                  <a:lnTo>
                    <a:pt x="231669" y="475066"/>
                  </a:lnTo>
                  <a:lnTo>
                    <a:pt x="240752" y="481190"/>
                  </a:lnTo>
                  <a:lnTo>
                    <a:pt x="251932" y="483435"/>
                  </a:lnTo>
                  <a:lnTo>
                    <a:pt x="263054" y="481190"/>
                  </a:lnTo>
                  <a:lnTo>
                    <a:pt x="272137" y="475066"/>
                  </a:lnTo>
                  <a:lnTo>
                    <a:pt x="278261" y="465983"/>
                  </a:lnTo>
                  <a:lnTo>
                    <a:pt x="280507" y="454860"/>
                  </a:lnTo>
                  <a:lnTo>
                    <a:pt x="278261" y="443737"/>
                  </a:lnTo>
                  <a:lnTo>
                    <a:pt x="272137" y="434654"/>
                  </a:lnTo>
                  <a:lnTo>
                    <a:pt x="263054" y="428531"/>
                  </a:lnTo>
                  <a:lnTo>
                    <a:pt x="251875" y="426285"/>
                  </a:lnTo>
                  <a:close/>
                </a:path>
                <a:path w="514985" h="483870">
                  <a:moveTo>
                    <a:pt x="137518" y="426285"/>
                  </a:moveTo>
                  <a:lnTo>
                    <a:pt x="126395" y="428531"/>
                  </a:lnTo>
                  <a:lnTo>
                    <a:pt x="117312" y="434654"/>
                  </a:lnTo>
                  <a:lnTo>
                    <a:pt x="111188" y="443737"/>
                  </a:lnTo>
                  <a:lnTo>
                    <a:pt x="108943" y="454860"/>
                  </a:lnTo>
                  <a:lnTo>
                    <a:pt x="111188" y="465983"/>
                  </a:lnTo>
                  <a:lnTo>
                    <a:pt x="117312" y="475066"/>
                  </a:lnTo>
                  <a:lnTo>
                    <a:pt x="126395" y="481190"/>
                  </a:lnTo>
                  <a:lnTo>
                    <a:pt x="137575" y="483435"/>
                  </a:lnTo>
                  <a:lnTo>
                    <a:pt x="148697" y="481190"/>
                  </a:lnTo>
                  <a:lnTo>
                    <a:pt x="157780" y="475066"/>
                  </a:lnTo>
                  <a:lnTo>
                    <a:pt x="163904" y="465983"/>
                  </a:lnTo>
                  <a:lnTo>
                    <a:pt x="166150" y="454860"/>
                  </a:lnTo>
                  <a:lnTo>
                    <a:pt x="163904" y="443737"/>
                  </a:lnTo>
                  <a:lnTo>
                    <a:pt x="157780" y="434654"/>
                  </a:lnTo>
                  <a:lnTo>
                    <a:pt x="148697" y="428531"/>
                  </a:lnTo>
                  <a:lnTo>
                    <a:pt x="137518" y="426285"/>
                  </a:lnTo>
                  <a:close/>
                </a:path>
              </a:pathLst>
            </a:custGeom>
            <a:solidFill>
              <a:srgbClr val="60B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84111" y="6137585"/>
              <a:ext cx="540385" cy="483870"/>
            </a:xfrm>
            <a:custGeom>
              <a:avLst/>
              <a:gdLst/>
              <a:ahLst/>
              <a:cxnLst/>
              <a:rect l="l" t="t" r="r" b="b"/>
              <a:pathLst>
                <a:path w="540385" h="483870">
                  <a:moveTo>
                    <a:pt x="74825" y="426286"/>
                  </a:moveTo>
                  <a:lnTo>
                    <a:pt x="63703" y="428531"/>
                  </a:lnTo>
                  <a:lnTo>
                    <a:pt x="54620" y="434655"/>
                  </a:lnTo>
                  <a:lnTo>
                    <a:pt x="48496" y="443738"/>
                  </a:lnTo>
                  <a:lnTo>
                    <a:pt x="46250" y="454861"/>
                  </a:lnTo>
                  <a:lnTo>
                    <a:pt x="48496" y="465983"/>
                  </a:lnTo>
                  <a:lnTo>
                    <a:pt x="54620" y="475066"/>
                  </a:lnTo>
                  <a:lnTo>
                    <a:pt x="63703" y="481190"/>
                  </a:lnTo>
                  <a:lnTo>
                    <a:pt x="74883" y="483436"/>
                  </a:lnTo>
                  <a:lnTo>
                    <a:pt x="86006" y="481190"/>
                  </a:lnTo>
                  <a:lnTo>
                    <a:pt x="95088" y="475066"/>
                  </a:lnTo>
                  <a:lnTo>
                    <a:pt x="101212" y="465983"/>
                  </a:lnTo>
                  <a:lnTo>
                    <a:pt x="103458" y="454861"/>
                  </a:lnTo>
                  <a:lnTo>
                    <a:pt x="101212" y="443738"/>
                  </a:lnTo>
                  <a:lnTo>
                    <a:pt x="95088" y="434655"/>
                  </a:lnTo>
                  <a:lnTo>
                    <a:pt x="86006" y="428531"/>
                  </a:lnTo>
                  <a:lnTo>
                    <a:pt x="74825" y="426286"/>
                  </a:lnTo>
                  <a:close/>
                </a:path>
                <a:path w="540385" h="483870">
                  <a:moveTo>
                    <a:pt x="28575" y="369078"/>
                  </a:moveTo>
                  <a:lnTo>
                    <a:pt x="17452" y="371324"/>
                  </a:lnTo>
                  <a:lnTo>
                    <a:pt x="8369" y="377448"/>
                  </a:lnTo>
                  <a:lnTo>
                    <a:pt x="2245" y="386531"/>
                  </a:lnTo>
                  <a:lnTo>
                    <a:pt x="0" y="397711"/>
                  </a:lnTo>
                  <a:lnTo>
                    <a:pt x="2245" y="408833"/>
                  </a:lnTo>
                  <a:lnTo>
                    <a:pt x="8369" y="417916"/>
                  </a:lnTo>
                  <a:lnTo>
                    <a:pt x="17452" y="424040"/>
                  </a:lnTo>
                  <a:lnTo>
                    <a:pt x="28575" y="426286"/>
                  </a:lnTo>
                  <a:lnTo>
                    <a:pt x="39697" y="424040"/>
                  </a:lnTo>
                  <a:lnTo>
                    <a:pt x="48780" y="417916"/>
                  </a:lnTo>
                  <a:lnTo>
                    <a:pt x="54904" y="408833"/>
                  </a:lnTo>
                  <a:lnTo>
                    <a:pt x="57150" y="397653"/>
                  </a:lnTo>
                  <a:lnTo>
                    <a:pt x="54904" y="386531"/>
                  </a:lnTo>
                  <a:lnTo>
                    <a:pt x="48780" y="377448"/>
                  </a:lnTo>
                  <a:lnTo>
                    <a:pt x="39697" y="371324"/>
                  </a:lnTo>
                  <a:lnTo>
                    <a:pt x="28575" y="369078"/>
                  </a:lnTo>
                  <a:close/>
                </a:path>
                <a:path w="540385" h="483870">
                  <a:moveTo>
                    <a:pt x="28575" y="254721"/>
                  </a:moveTo>
                  <a:lnTo>
                    <a:pt x="17452" y="256967"/>
                  </a:lnTo>
                  <a:lnTo>
                    <a:pt x="8369" y="263091"/>
                  </a:lnTo>
                  <a:lnTo>
                    <a:pt x="2245" y="272174"/>
                  </a:lnTo>
                  <a:lnTo>
                    <a:pt x="0" y="283353"/>
                  </a:lnTo>
                  <a:lnTo>
                    <a:pt x="2245" y="294476"/>
                  </a:lnTo>
                  <a:lnTo>
                    <a:pt x="8369" y="303559"/>
                  </a:lnTo>
                  <a:lnTo>
                    <a:pt x="17452" y="309683"/>
                  </a:lnTo>
                  <a:lnTo>
                    <a:pt x="28575" y="311928"/>
                  </a:lnTo>
                  <a:lnTo>
                    <a:pt x="39697" y="309683"/>
                  </a:lnTo>
                  <a:lnTo>
                    <a:pt x="48780" y="303559"/>
                  </a:lnTo>
                  <a:lnTo>
                    <a:pt x="54904" y="294476"/>
                  </a:lnTo>
                  <a:lnTo>
                    <a:pt x="57150" y="283296"/>
                  </a:lnTo>
                  <a:lnTo>
                    <a:pt x="54904" y="272174"/>
                  </a:lnTo>
                  <a:lnTo>
                    <a:pt x="48780" y="263091"/>
                  </a:lnTo>
                  <a:lnTo>
                    <a:pt x="39697" y="256967"/>
                  </a:lnTo>
                  <a:lnTo>
                    <a:pt x="28575" y="254721"/>
                  </a:lnTo>
                  <a:close/>
                </a:path>
                <a:path w="540385" h="483870">
                  <a:moveTo>
                    <a:pt x="28575" y="140364"/>
                  </a:moveTo>
                  <a:lnTo>
                    <a:pt x="17452" y="142610"/>
                  </a:lnTo>
                  <a:lnTo>
                    <a:pt x="8369" y="148734"/>
                  </a:lnTo>
                  <a:lnTo>
                    <a:pt x="2245" y="157816"/>
                  </a:lnTo>
                  <a:lnTo>
                    <a:pt x="0" y="168996"/>
                  </a:lnTo>
                  <a:lnTo>
                    <a:pt x="2245" y="180119"/>
                  </a:lnTo>
                  <a:lnTo>
                    <a:pt x="8369" y="189202"/>
                  </a:lnTo>
                  <a:lnTo>
                    <a:pt x="17452" y="195326"/>
                  </a:lnTo>
                  <a:lnTo>
                    <a:pt x="28575" y="197571"/>
                  </a:lnTo>
                  <a:lnTo>
                    <a:pt x="39697" y="195326"/>
                  </a:lnTo>
                  <a:lnTo>
                    <a:pt x="48780" y="189202"/>
                  </a:lnTo>
                  <a:lnTo>
                    <a:pt x="54904" y="180119"/>
                  </a:lnTo>
                  <a:lnTo>
                    <a:pt x="57150" y="168939"/>
                  </a:lnTo>
                  <a:lnTo>
                    <a:pt x="54904" y="157816"/>
                  </a:lnTo>
                  <a:lnTo>
                    <a:pt x="48780" y="148734"/>
                  </a:lnTo>
                  <a:lnTo>
                    <a:pt x="39697" y="142610"/>
                  </a:lnTo>
                  <a:lnTo>
                    <a:pt x="28575" y="140364"/>
                  </a:lnTo>
                  <a:close/>
                </a:path>
                <a:path w="540385" h="483870">
                  <a:moveTo>
                    <a:pt x="28575" y="26007"/>
                  </a:moveTo>
                  <a:lnTo>
                    <a:pt x="17452" y="28253"/>
                  </a:lnTo>
                  <a:lnTo>
                    <a:pt x="8369" y="34376"/>
                  </a:lnTo>
                  <a:lnTo>
                    <a:pt x="2245" y="43459"/>
                  </a:lnTo>
                  <a:lnTo>
                    <a:pt x="0" y="54639"/>
                  </a:lnTo>
                  <a:lnTo>
                    <a:pt x="2245" y="65762"/>
                  </a:lnTo>
                  <a:lnTo>
                    <a:pt x="8369" y="74845"/>
                  </a:lnTo>
                  <a:lnTo>
                    <a:pt x="17452" y="80969"/>
                  </a:lnTo>
                  <a:lnTo>
                    <a:pt x="28575" y="83214"/>
                  </a:lnTo>
                  <a:lnTo>
                    <a:pt x="39697" y="80969"/>
                  </a:lnTo>
                  <a:lnTo>
                    <a:pt x="48780" y="74845"/>
                  </a:lnTo>
                  <a:lnTo>
                    <a:pt x="54904" y="65762"/>
                  </a:lnTo>
                  <a:lnTo>
                    <a:pt x="57150" y="54582"/>
                  </a:lnTo>
                  <a:lnTo>
                    <a:pt x="54904" y="43459"/>
                  </a:lnTo>
                  <a:lnTo>
                    <a:pt x="48780" y="34376"/>
                  </a:lnTo>
                  <a:lnTo>
                    <a:pt x="39697" y="28253"/>
                  </a:lnTo>
                  <a:lnTo>
                    <a:pt x="28575" y="26007"/>
                  </a:lnTo>
                  <a:close/>
                </a:path>
                <a:path w="540385" h="483870">
                  <a:moveTo>
                    <a:pt x="116866" y="0"/>
                  </a:moveTo>
                  <a:lnTo>
                    <a:pt x="105744" y="2245"/>
                  </a:lnTo>
                  <a:lnTo>
                    <a:pt x="96661" y="8369"/>
                  </a:lnTo>
                  <a:lnTo>
                    <a:pt x="90537" y="17452"/>
                  </a:lnTo>
                  <a:lnTo>
                    <a:pt x="88291" y="28575"/>
                  </a:lnTo>
                  <a:lnTo>
                    <a:pt x="90537" y="39697"/>
                  </a:lnTo>
                  <a:lnTo>
                    <a:pt x="96661" y="48780"/>
                  </a:lnTo>
                  <a:lnTo>
                    <a:pt x="105744" y="54904"/>
                  </a:lnTo>
                  <a:lnTo>
                    <a:pt x="116923" y="57150"/>
                  </a:lnTo>
                  <a:lnTo>
                    <a:pt x="128046" y="54904"/>
                  </a:lnTo>
                  <a:lnTo>
                    <a:pt x="137129" y="48780"/>
                  </a:lnTo>
                  <a:lnTo>
                    <a:pt x="143253" y="39697"/>
                  </a:lnTo>
                  <a:lnTo>
                    <a:pt x="145498" y="28575"/>
                  </a:lnTo>
                  <a:lnTo>
                    <a:pt x="143253" y="17452"/>
                  </a:lnTo>
                  <a:lnTo>
                    <a:pt x="137129" y="8369"/>
                  </a:lnTo>
                  <a:lnTo>
                    <a:pt x="128046" y="2245"/>
                  </a:lnTo>
                  <a:lnTo>
                    <a:pt x="116866" y="0"/>
                  </a:lnTo>
                  <a:close/>
                </a:path>
                <a:path w="540385" h="483870">
                  <a:moveTo>
                    <a:pt x="231223" y="0"/>
                  </a:moveTo>
                  <a:lnTo>
                    <a:pt x="220101" y="2245"/>
                  </a:lnTo>
                  <a:lnTo>
                    <a:pt x="211018" y="8369"/>
                  </a:lnTo>
                  <a:lnTo>
                    <a:pt x="204894" y="17452"/>
                  </a:lnTo>
                  <a:lnTo>
                    <a:pt x="202648" y="28575"/>
                  </a:lnTo>
                  <a:lnTo>
                    <a:pt x="204894" y="39697"/>
                  </a:lnTo>
                  <a:lnTo>
                    <a:pt x="211018" y="48780"/>
                  </a:lnTo>
                  <a:lnTo>
                    <a:pt x="220101" y="54904"/>
                  </a:lnTo>
                  <a:lnTo>
                    <a:pt x="231280" y="57150"/>
                  </a:lnTo>
                  <a:lnTo>
                    <a:pt x="242403" y="54904"/>
                  </a:lnTo>
                  <a:lnTo>
                    <a:pt x="251486" y="48780"/>
                  </a:lnTo>
                  <a:lnTo>
                    <a:pt x="257610" y="39697"/>
                  </a:lnTo>
                  <a:lnTo>
                    <a:pt x="259855" y="28575"/>
                  </a:lnTo>
                  <a:lnTo>
                    <a:pt x="257610" y="17452"/>
                  </a:lnTo>
                  <a:lnTo>
                    <a:pt x="251486" y="8369"/>
                  </a:lnTo>
                  <a:lnTo>
                    <a:pt x="242403" y="2245"/>
                  </a:lnTo>
                  <a:lnTo>
                    <a:pt x="231223" y="0"/>
                  </a:lnTo>
                  <a:close/>
                </a:path>
                <a:path w="540385" h="483870">
                  <a:moveTo>
                    <a:pt x="345580" y="0"/>
                  </a:moveTo>
                  <a:lnTo>
                    <a:pt x="334458" y="2245"/>
                  </a:lnTo>
                  <a:lnTo>
                    <a:pt x="325375" y="8369"/>
                  </a:lnTo>
                  <a:lnTo>
                    <a:pt x="319251" y="17452"/>
                  </a:lnTo>
                  <a:lnTo>
                    <a:pt x="317005" y="28575"/>
                  </a:lnTo>
                  <a:lnTo>
                    <a:pt x="319251" y="39697"/>
                  </a:lnTo>
                  <a:lnTo>
                    <a:pt x="325375" y="48780"/>
                  </a:lnTo>
                  <a:lnTo>
                    <a:pt x="334458" y="54904"/>
                  </a:lnTo>
                  <a:lnTo>
                    <a:pt x="345638" y="57150"/>
                  </a:lnTo>
                  <a:lnTo>
                    <a:pt x="356761" y="54904"/>
                  </a:lnTo>
                  <a:lnTo>
                    <a:pt x="365843" y="48780"/>
                  </a:lnTo>
                  <a:lnTo>
                    <a:pt x="371967" y="39697"/>
                  </a:lnTo>
                  <a:lnTo>
                    <a:pt x="374213" y="28575"/>
                  </a:lnTo>
                  <a:lnTo>
                    <a:pt x="371967" y="17452"/>
                  </a:lnTo>
                  <a:lnTo>
                    <a:pt x="365843" y="8369"/>
                  </a:lnTo>
                  <a:lnTo>
                    <a:pt x="356761" y="2245"/>
                  </a:lnTo>
                  <a:lnTo>
                    <a:pt x="345580" y="0"/>
                  </a:lnTo>
                  <a:close/>
                </a:path>
                <a:path w="540385" h="483870">
                  <a:moveTo>
                    <a:pt x="459938" y="0"/>
                  </a:moveTo>
                  <a:lnTo>
                    <a:pt x="448815" y="2245"/>
                  </a:lnTo>
                  <a:lnTo>
                    <a:pt x="439732" y="8369"/>
                  </a:lnTo>
                  <a:lnTo>
                    <a:pt x="433608" y="17452"/>
                  </a:lnTo>
                  <a:lnTo>
                    <a:pt x="431363" y="28575"/>
                  </a:lnTo>
                  <a:lnTo>
                    <a:pt x="433608" y="39697"/>
                  </a:lnTo>
                  <a:lnTo>
                    <a:pt x="439732" y="48780"/>
                  </a:lnTo>
                  <a:lnTo>
                    <a:pt x="448815" y="54904"/>
                  </a:lnTo>
                  <a:lnTo>
                    <a:pt x="459995" y="57150"/>
                  </a:lnTo>
                  <a:lnTo>
                    <a:pt x="471118" y="54904"/>
                  </a:lnTo>
                  <a:lnTo>
                    <a:pt x="480201" y="48780"/>
                  </a:lnTo>
                  <a:lnTo>
                    <a:pt x="486324" y="39697"/>
                  </a:lnTo>
                  <a:lnTo>
                    <a:pt x="488570" y="28575"/>
                  </a:lnTo>
                  <a:lnTo>
                    <a:pt x="486324" y="17452"/>
                  </a:lnTo>
                  <a:lnTo>
                    <a:pt x="480201" y="8369"/>
                  </a:lnTo>
                  <a:lnTo>
                    <a:pt x="471118" y="2245"/>
                  </a:lnTo>
                  <a:lnTo>
                    <a:pt x="459938" y="0"/>
                  </a:lnTo>
                  <a:close/>
                </a:path>
                <a:path w="540385" h="483870">
                  <a:moveTo>
                    <a:pt x="511696" y="62599"/>
                  </a:moveTo>
                  <a:lnTo>
                    <a:pt x="500573" y="64844"/>
                  </a:lnTo>
                  <a:lnTo>
                    <a:pt x="491491" y="70968"/>
                  </a:lnTo>
                  <a:lnTo>
                    <a:pt x="485367" y="80051"/>
                  </a:lnTo>
                  <a:lnTo>
                    <a:pt x="483121" y="91231"/>
                  </a:lnTo>
                  <a:lnTo>
                    <a:pt x="485367" y="102354"/>
                  </a:lnTo>
                  <a:lnTo>
                    <a:pt x="491491" y="111437"/>
                  </a:lnTo>
                  <a:lnTo>
                    <a:pt x="500573" y="117560"/>
                  </a:lnTo>
                  <a:lnTo>
                    <a:pt x="511696" y="119806"/>
                  </a:lnTo>
                  <a:lnTo>
                    <a:pt x="522819" y="117560"/>
                  </a:lnTo>
                  <a:lnTo>
                    <a:pt x="531902" y="111437"/>
                  </a:lnTo>
                  <a:lnTo>
                    <a:pt x="538026" y="102354"/>
                  </a:lnTo>
                  <a:lnTo>
                    <a:pt x="540271" y="91174"/>
                  </a:lnTo>
                  <a:lnTo>
                    <a:pt x="538026" y="80051"/>
                  </a:lnTo>
                  <a:lnTo>
                    <a:pt x="531902" y="70968"/>
                  </a:lnTo>
                  <a:lnTo>
                    <a:pt x="522819" y="64844"/>
                  </a:lnTo>
                  <a:lnTo>
                    <a:pt x="511696" y="62599"/>
                  </a:lnTo>
                  <a:close/>
                </a:path>
                <a:path w="540385" h="483870">
                  <a:moveTo>
                    <a:pt x="511696" y="176956"/>
                  </a:moveTo>
                  <a:lnTo>
                    <a:pt x="500573" y="179202"/>
                  </a:lnTo>
                  <a:lnTo>
                    <a:pt x="491491" y="185325"/>
                  </a:lnTo>
                  <a:lnTo>
                    <a:pt x="485367" y="194408"/>
                  </a:lnTo>
                  <a:lnTo>
                    <a:pt x="483121" y="205588"/>
                  </a:lnTo>
                  <a:lnTo>
                    <a:pt x="485367" y="216711"/>
                  </a:lnTo>
                  <a:lnTo>
                    <a:pt x="491491" y="225794"/>
                  </a:lnTo>
                  <a:lnTo>
                    <a:pt x="500573" y="231918"/>
                  </a:lnTo>
                  <a:lnTo>
                    <a:pt x="511696" y="234163"/>
                  </a:lnTo>
                  <a:lnTo>
                    <a:pt x="522819" y="231918"/>
                  </a:lnTo>
                  <a:lnTo>
                    <a:pt x="531902" y="225794"/>
                  </a:lnTo>
                  <a:lnTo>
                    <a:pt x="538026" y="216711"/>
                  </a:lnTo>
                  <a:lnTo>
                    <a:pt x="540271" y="205531"/>
                  </a:lnTo>
                  <a:lnTo>
                    <a:pt x="538026" y="194408"/>
                  </a:lnTo>
                  <a:lnTo>
                    <a:pt x="531902" y="185325"/>
                  </a:lnTo>
                  <a:lnTo>
                    <a:pt x="522819" y="179202"/>
                  </a:lnTo>
                  <a:lnTo>
                    <a:pt x="511696" y="176956"/>
                  </a:lnTo>
                  <a:close/>
                </a:path>
                <a:path w="540385" h="483870">
                  <a:moveTo>
                    <a:pt x="511696" y="291313"/>
                  </a:moveTo>
                  <a:lnTo>
                    <a:pt x="500573" y="293559"/>
                  </a:lnTo>
                  <a:lnTo>
                    <a:pt x="491491" y="299683"/>
                  </a:lnTo>
                  <a:lnTo>
                    <a:pt x="485367" y="308765"/>
                  </a:lnTo>
                  <a:lnTo>
                    <a:pt x="483121" y="319945"/>
                  </a:lnTo>
                  <a:lnTo>
                    <a:pt x="485367" y="331068"/>
                  </a:lnTo>
                  <a:lnTo>
                    <a:pt x="491491" y="340151"/>
                  </a:lnTo>
                  <a:lnTo>
                    <a:pt x="500573" y="346275"/>
                  </a:lnTo>
                  <a:lnTo>
                    <a:pt x="511696" y="348520"/>
                  </a:lnTo>
                  <a:lnTo>
                    <a:pt x="522819" y="346275"/>
                  </a:lnTo>
                  <a:lnTo>
                    <a:pt x="531902" y="340151"/>
                  </a:lnTo>
                  <a:lnTo>
                    <a:pt x="538026" y="331068"/>
                  </a:lnTo>
                  <a:lnTo>
                    <a:pt x="540271" y="319888"/>
                  </a:lnTo>
                  <a:lnTo>
                    <a:pt x="538026" y="308765"/>
                  </a:lnTo>
                  <a:lnTo>
                    <a:pt x="531902" y="299683"/>
                  </a:lnTo>
                  <a:lnTo>
                    <a:pt x="522819" y="293559"/>
                  </a:lnTo>
                  <a:lnTo>
                    <a:pt x="511696" y="291313"/>
                  </a:lnTo>
                  <a:close/>
                </a:path>
                <a:path w="540385" h="483870">
                  <a:moveTo>
                    <a:pt x="511696" y="405670"/>
                  </a:moveTo>
                  <a:lnTo>
                    <a:pt x="500573" y="407916"/>
                  </a:lnTo>
                  <a:lnTo>
                    <a:pt x="491491" y="414040"/>
                  </a:lnTo>
                  <a:lnTo>
                    <a:pt x="485367" y="423123"/>
                  </a:lnTo>
                  <a:lnTo>
                    <a:pt x="483121" y="434302"/>
                  </a:lnTo>
                  <a:lnTo>
                    <a:pt x="485367" y="445425"/>
                  </a:lnTo>
                  <a:lnTo>
                    <a:pt x="491491" y="454508"/>
                  </a:lnTo>
                  <a:lnTo>
                    <a:pt x="500573" y="460632"/>
                  </a:lnTo>
                  <a:lnTo>
                    <a:pt x="511696" y="462877"/>
                  </a:lnTo>
                  <a:lnTo>
                    <a:pt x="522819" y="460632"/>
                  </a:lnTo>
                  <a:lnTo>
                    <a:pt x="531902" y="454508"/>
                  </a:lnTo>
                  <a:lnTo>
                    <a:pt x="538026" y="445425"/>
                  </a:lnTo>
                  <a:lnTo>
                    <a:pt x="540271" y="434245"/>
                  </a:lnTo>
                  <a:lnTo>
                    <a:pt x="538026" y="423123"/>
                  </a:lnTo>
                  <a:lnTo>
                    <a:pt x="531902" y="414040"/>
                  </a:lnTo>
                  <a:lnTo>
                    <a:pt x="522819" y="407916"/>
                  </a:lnTo>
                  <a:lnTo>
                    <a:pt x="511696" y="405670"/>
                  </a:lnTo>
                  <a:close/>
                </a:path>
                <a:path w="540385" h="483870">
                  <a:moveTo>
                    <a:pt x="417897" y="426286"/>
                  </a:moveTo>
                  <a:lnTo>
                    <a:pt x="406774" y="428531"/>
                  </a:lnTo>
                  <a:lnTo>
                    <a:pt x="397691" y="434655"/>
                  </a:lnTo>
                  <a:lnTo>
                    <a:pt x="391567" y="443738"/>
                  </a:lnTo>
                  <a:lnTo>
                    <a:pt x="389322" y="454861"/>
                  </a:lnTo>
                  <a:lnTo>
                    <a:pt x="391567" y="465983"/>
                  </a:lnTo>
                  <a:lnTo>
                    <a:pt x="397691" y="475066"/>
                  </a:lnTo>
                  <a:lnTo>
                    <a:pt x="406774" y="481190"/>
                  </a:lnTo>
                  <a:lnTo>
                    <a:pt x="417954" y="483436"/>
                  </a:lnTo>
                  <a:lnTo>
                    <a:pt x="429077" y="481190"/>
                  </a:lnTo>
                  <a:lnTo>
                    <a:pt x="438160" y="475066"/>
                  </a:lnTo>
                  <a:lnTo>
                    <a:pt x="444284" y="465983"/>
                  </a:lnTo>
                  <a:lnTo>
                    <a:pt x="446529" y="454861"/>
                  </a:lnTo>
                  <a:lnTo>
                    <a:pt x="444284" y="443738"/>
                  </a:lnTo>
                  <a:lnTo>
                    <a:pt x="438160" y="434655"/>
                  </a:lnTo>
                  <a:lnTo>
                    <a:pt x="429077" y="428531"/>
                  </a:lnTo>
                  <a:lnTo>
                    <a:pt x="417897" y="426286"/>
                  </a:lnTo>
                  <a:close/>
                </a:path>
                <a:path w="540385" h="483870">
                  <a:moveTo>
                    <a:pt x="303540" y="426286"/>
                  </a:moveTo>
                  <a:lnTo>
                    <a:pt x="292417" y="428531"/>
                  </a:lnTo>
                  <a:lnTo>
                    <a:pt x="283334" y="434655"/>
                  </a:lnTo>
                  <a:lnTo>
                    <a:pt x="277210" y="443738"/>
                  </a:lnTo>
                  <a:lnTo>
                    <a:pt x="274965" y="454861"/>
                  </a:lnTo>
                  <a:lnTo>
                    <a:pt x="277210" y="465983"/>
                  </a:lnTo>
                  <a:lnTo>
                    <a:pt x="283334" y="475066"/>
                  </a:lnTo>
                  <a:lnTo>
                    <a:pt x="292417" y="481190"/>
                  </a:lnTo>
                  <a:lnTo>
                    <a:pt x="303597" y="483436"/>
                  </a:lnTo>
                  <a:lnTo>
                    <a:pt x="314720" y="481190"/>
                  </a:lnTo>
                  <a:lnTo>
                    <a:pt x="323803" y="475066"/>
                  </a:lnTo>
                  <a:lnTo>
                    <a:pt x="329926" y="465983"/>
                  </a:lnTo>
                  <a:lnTo>
                    <a:pt x="332172" y="454861"/>
                  </a:lnTo>
                  <a:lnTo>
                    <a:pt x="329926" y="443738"/>
                  </a:lnTo>
                  <a:lnTo>
                    <a:pt x="323803" y="434655"/>
                  </a:lnTo>
                  <a:lnTo>
                    <a:pt x="314720" y="428531"/>
                  </a:lnTo>
                  <a:lnTo>
                    <a:pt x="303540" y="426286"/>
                  </a:lnTo>
                  <a:close/>
                </a:path>
                <a:path w="540385" h="483870">
                  <a:moveTo>
                    <a:pt x="189183" y="426286"/>
                  </a:moveTo>
                  <a:lnTo>
                    <a:pt x="178060" y="428531"/>
                  </a:lnTo>
                  <a:lnTo>
                    <a:pt x="168977" y="434655"/>
                  </a:lnTo>
                  <a:lnTo>
                    <a:pt x="162853" y="443738"/>
                  </a:lnTo>
                  <a:lnTo>
                    <a:pt x="160608" y="454861"/>
                  </a:lnTo>
                  <a:lnTo>
                    <a:pt x="162853" y="465983"/>
                  </a:lnTo>
                  <a:lnTo>
                    <a:pt x="168977" y="475066"/>
                  </a:lnTo>
                  <a:lnTo>
                    <a:pt x="178060" y="481190"/>
                  </a:lnTo>
                  <a:lnTo>
                    <a:pt x="189240" y="483436"/>
                  </a:lnTo>
                  <a:lnTo>
                    <a:pt x="200363" y="481190"/>
                  </a:lnTo>
                  <a:lnTo>
                    <a:pt x="209446" y="475066"/>
                  </a:lnTo>
                  <a:lnTo>
                    <a:pt x="215569" y="465983"/>
                  </a:lnTo>
                  <a:lnTo>
                    <a:pt x="217815" y="454861"/>
                  </a:lnTo>
                  <a:lnTo>
                    <a:pt x="215569" y="443738"/>
                  </a:lnTo>
                  <a:lnTo>
                    <a:pt x="209446" y="434655"/>
                  </a:lnTo>
                  <a:lnTo>
                    <a:pt x="200363" y="428531"/>
                  </a:lnTo>
                  <a:lnTo>
                    <a:pt x="189183" y="426286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7472"/>
            <a:ext cx="7315200" cy="557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2104008" y="1348740"/>
                <a:ext cx="7950834" cy="3411220"/>
              </a:xfrm>
              <a:prstGeom prst="rect">
                <a:avLst/>
              </a:prstGeom>
            </p:spPr>
            <p:txBody>
              <a:bodyPr vert="horz" wrap="square" lIns="0" tIns="33655" rIns="0" bIns="0" rtlCol="0">
                <a:spAutoFit/>
              </a:bodyPr>
              <a:lstStyle/>
              <a:p>
                <a:pPr marL="370840" marR="305435" indent="-320040">
                  <a:lnSpc>
                    <a:spcPts val="3790"/>
                  </a:lnSpc>
                  <a:spcBef>
                    <a:spcPts val="265"/>
                  </a:spcBef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70205" algn="l"/>
                    <a:tab pos="370840" algn="l"/>
                  </a:tabLst>
                </a:pPr>
                <a:r>
                  <a:rPr sz="3200" b="1" spc="-20" dirty="0">
                    <a:solidFill>
                      <a:srgbClr val="60B5CC"/>
                    </a:solidFill>
                    <a:latin typeface="Calibri"/>
                    <a:cs typeface="Calibri"/>
                  </a:rPr>
                  <a:t>Katz </a:t>
                </a:r>
                <a:r>
                  <a:rPr sz="3200" b="1" spc="-10" dirty="0">
                    <a:solidFill>
                      <a:srgbClr val="60B5CC"/>
                    </a:solidFill>
                    <a:latin typeface="Calibri"/>
                    <a:cs typeface="Calibri"/>
                  </a:rPr>
                  <a:t>index</a:t>
                </a:r>
                <a:r>
                  <a:rPr sz="3200" spc="-10" dirty="0">
                    <a:solidFill>
                      <a:srgbClr val="60B5CC"/>
                    </a:solidFill>
                    <a:latin typeface="Calibri"/>
                    <a:cs typeface="Calibri"/>
                  </a:rPr>
                  <a:t>: </a:t>
                </a:r>
                <a:r>
                  <a:rPr sz="3200" spc="-10" dirty="0">
                    <a:latin typeface="Calibri"/>
                    <a:cs typeface="Calibri"/>
                  </a:rPr>
                  <a:t>count </a:t>
                </a:r>
                <a:r>
                  <a:rPr sz="3200" dirty="0">
                    <a:latin typeface="Calibri"/>
                    <a:cs typeface="Calibri"/>
                  </a:rPr>
                  <a:t>the number of </a:t>
                </a:r>
                <a:r>
                  <a:rPr sz="3200" spc="-5" dirty="0">
                    <a:latin typeface="Calibri"/>
                    <a:cs typeface="Calibri"/>
                  </a:rPr>
                  <a:t>paths </a:t>
                </a:r>
                <a:r>
                  <a:rPr sz="3200" dirty="0">
                    <a:latin typeface="Calibri"/>
                    <a:cs typeface="Calibri"/>
                  </a:rPr>
                  <a:t>of all </a:t>
                </a:r>
                <a:r>
                  <a:rPr sz="3200" spc="-710" dirty="0">
                    <a:latin typeface="Calibri"/>
                    <a:cs typeface="Calibri"/>
                  </a:rPr>
                  <a:t> </a:t>
                </a:r>
                <a:r>
                  <a:rPr sz="3200" spc="-10" dirty="0">
                    <a:latin typeface="Calibri"/>
                    <a:cs typeface="Calibri"/>
                  </a:rPr>
                  <a:t>lengths between</a:t>
                </a:r>
                <a:r>
                  <a:rPr sz="3200" spc="5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a pair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of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nodes.</a:t>
                </a:r>
              </a:p>
              <a:p>
                <a:pPr>
                  <a:spcBef>
                    <a:spcPts val="25"/>
                  </a:spcBef>
                  <a:buClr>
                    <a:srgbClr val="F0AD00"/>
                  </a:buClr>
                  <a:buFont typeface="Wingdings 2"/>
                  <a:buChar char=""/>
                </a:pPr>
                <a:endParaRPr sz="3050" dirty="0">
                  <a:latin typeface="Calibri"/>
                  <a:cs typeface="Calibri"/>
                </a:endParaRPr>
              </a:p>
              <a:p>
                <a:pPr marL="370840" indent="-320040"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70205" algn="l"/>
                    <a:tab pos="370840" algn="l"/>
                  </a:tabLst>
                </a:pPr>
                <a:r>
                  <a:rPr sz="3200" spc="-5" dirty="0">
                    <a:latin typeface="Calibri"/>
                    <a:cs typeface="Calibri"/>
                  </a:rPr>
                  <a:t>How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spc="-15" dirty="0">
                    <a:latin typeface="Calibri"/>
                    <a:cs typeface="Calibri"/>
                  </a:rPr>
                  <a:t>to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spc="-10" dirty="0">
                    <a:latin typeface="Calibri"/>
                    <a:cs typeface="Calibri"/>
                  </a:rPr>
                  <a:t>compute </a:t>
                </a:r>
                <a:r>
                  <a:rPr sz="3200" spc="-5" dirty="0">
                    <a:latin typeface="Calibri"/>
                    <a:cs typeface="Calibri"/>
                  </a:rPr>
                  <a:t>#paths </a:t>
                </a:r>
                <a:r>
                  <a:rPr sz="3200" spc="-10" dirty="0">
                    <a:latin typeface="Calibri"/>
                    <a:cs typeface="Calibri"/>
                  </a:rPr>
                  <a:t>between</a:t>
                </a:r>
                <a:r>
                  <a:rPr sz="3200" dirty="0">
                    <a:latin typeface="Calibri"/>
                    <a:cs typeface="Calibri"/>
                  </a:rPr>
                  <a:t> </a:t>
                </a:r>
                <a:r>
                  <a:rPr sz="3200" spc="-10" dirty="0">
                    <a:latin typeface="Calibri"/>
                    <a:cs typeface="Calibri"/>
                  </a:rPr>
                  <a:t>two</a:t>
                </a:r>
                <a:r>
                  <a:rPr sz="3200" spc="-5" dirty="0">
                    <a:latin typeface="Calibri"/>
                    <a:cs typeface="Calibri"/>
                  </a:rPr>
                  <a:t> nodes?</a:t>
                </a:r>
                <a:endParaRPr sz="3200" dirty="0">
                  <a:latin typeface="Calibri"/>
                  <a:cs typeface="Calibri"/>
                </a:endParaRPr>
              </a:p>
              <a:p>
                <a:pPr marL="370840" indent="-320040">
                  <a:spcBef>
                    <a:spcPts val="75"/>
                  </a:spcBef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70205" algn="l"/>
                    <a:tab pos="370840" algn="l"/>
                  </a:tabLst>
                </a:pPr>
                <a:r>
                  <a:rPr sz="3200" spc="-5" dirty="0">
                    <a:latin typeface="Calibri"/>
                    <a:cs typeface="Calibri"/>
                  </a:rPr>
                  <a:t>Use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b="1" spc="-5" dirty="0">
                    <a:solidFill>
                      <a:srgbClr val="C00000"/>
                    </a:solidFill>
                    <a:latin typeface="Calibri"/>
                    <a:cs typeface="Calibri"/>
                  </a:rPr>
                  <a:t>adjacency</a:t>
                </a:r>
                <a:r>
                  <a:rPr sz="3200" b="1" spc="-10" dirty="0">
                    <a:solidFill>
                      <a:srgbClr val="C00000"/>
                    </a:solidFill>
                    <a:latin typeface="Calibri"/>
                    <a:cs typeface="Calibri"/>
                  </a:rPr>
                  <a:t> matrix</a:t>
                </a:r>
                <a:r>
                  <a:rPr sz="3200" b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3200" b="1" spc="-15" dirty="0">
                    <a:solidFill>
                      <a:srgbClr val="C00000"/>
                    </a:solidFill>
                    <a:latin typeface="Calibri"/>
                    <a:cs typeface="Calibri"/>
                  </a:rPr>
                  <a:t>powers</a:t>
                </a:r>
                <a:r>
                  <a:rPr sz="3200" spc="-15" dirty="0">
                    <a:latin typeface="Calibri"/>
                    <a:cs typeface="Calibri"/>
                  </a:rPr>
                  <a:t>!</a:t>
                </a:r>
                <a:endParaRPr sz="3200" dirty="0">
                  <a:latin typeface="Calibri"/>
                  <a:cs typeface="Calibri"/>
                </a:endParaRPr>
              </a:p>
              <a:p>
                <a:pPr marL="663575" marR="1673860" lvl="1" indent="-274320">
                  <a:lnSpc>
                    <a:spcPct val="101400"/>
                  </a:lnSpc>
                  <a:spcBef>
                    <a:spcPts val="590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6357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80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ar-AE" sz="2800" b="1" i="1" spc="-5" smtClean="0">
                            <a:latin typeface="Cambria Math" panose="02040503050406030204" pitchFamily="18" charset="0"/>
                            <a:cs typeface="Calibri"/>
                          </a:rPr>
                          <m:t>𝑨</m:t>
                        </m:r>
                      </m:e>
                      <m:sub>
                        <m:r>
                          <a:rPr lang="en-US" sz="28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𝑢𝑣</m:t>
                        </m:r>
                      </m:sub>
                    </m:sSub>
                    <m:r>
                      <a:rPr lang="en-US" sz="2800" b="0" i="1" spc="-5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sz="2800" spc="-5" dirty="0">
                    <a:latin typeface="Calibri"/>
                    <a:cs typeface="Calibri"/>
                  </a:rPr>
                  <a:t>specifies</a:t>
                </a:r>
                <a:r>
                  <a:rPr sz="2800" spc="5" dirty="0">
                    <a:latin typeface="Calibri"/>
                    <a:cs typeface="Calibri"/>
                  </a:rPr>
                  <a:t> </a:t>
                </a:r>
                <a:r>
                  <a:rPr sz="2800" spc="-5" dirty="0">
                    <a:latin typeface="Calibri"/>
                    <a:cs typeface="Calibri"/>
                  </a:rPr>
                  <a:t>#paths</a:t>
                </a:r>
                <a:r>
                  <a:rPr sz="2800" dirty="0">
                    <a:latin typeface="Calibri"/>
                    <a:cs typeface="Calibri"/>
                  </a:rPr>
                  <a:t> </a:t>
                </a:r>
                <a:r>
                  <a:rPr sz="2800" spc="-5" dirty="0">
                    <a:latin typeface="Calibri"/>
                    <a:cs typeface="Calibri"/>
                  </a:rPr>
                  <a:t>of</a:t>
                </a:r>
                <a:r>
                  <a:rPr sz="2800" dirty="0">
                    <a:latin typeface="Calibri"/>
                    <a:cs typeface="Calibri"/>
                  </a:rPr>
                  <a:t> </a:t>
                </a:r>
                <a:r>
                  <a:rPr sz="2800" spc="-15" dirty="0">
                    <a:latin typeface="Calibri"/>
                    <a:cs typeface="Calibri"/>
                  </a:rPr>
                  <a:t>length</a:t>
                </a:r>
                <a:r>
                  <a:rPr sz="2800" spc="5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libri"/>
                    <a:cs typeface="Calibri"/>
                  </a:rPr>
                  <a:t>1</a:t>
                </a:r>
                <a:r>
                  <a:rPr sz="2800" spc="5" dirty="0">
                    <a:latin typeface="Calibri"/>
                    <a:cs typeface="Calibri"/>
                  </a:rPr>
                  <a:t> </a:t>
                </a:r>
                <a:r>
                  <a:rPr sz="2800" spc="-10" dirty="0">
                    <a:latin typeface="Calibri"/>
                    <a:cs typeface="Calibri"/>
                  </a:rPr>
                  <a:t>(direct </a:t>
                </a:r>
                <a:r>
                  <a:rPr sz="2800" spc="-615" dirty="0">
                    <a:latin typeface="Calibri"/>
                    <a:cs typeface="Calibri"/>
                  </a:rPr>
                  <a:t> </a:t>
                </a:r>
                <a:r>
                  <a:rPr sz="2800" spc="-5" dirty="0">
                    <a:latin typeface="Calibri"/>
                    <a:cs typeface="Calibri"/>
                  </a:rPr>
                  <a:t>neighborhood)</a:t>
                </a:r>
                <a:r>
                  <a:rPr sz="2800" dirty="0">
                    <a:latin typeface="Calibri"/>
                    <a:cs typeface="Calibri"/>
                  </a:rPr>
                  <a:t> </a:t>
                </a:r>
                <a:r>
                  <a:rPr sz="2800" spc="-10" dirty="0">
                    <a:latin typeface="Calibri"/>
                    <a:cs typeface="Calibri"/>
                  </a:rPr>
                  <a:t>between</a:t>
                </a:r>
                <a:r>
                  <a:rPr sz="2800" spc="5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mbria Math"/>
                    <a:cs typeface="Cambria Math"/>
                  </a:rPr>
                  <a:t>𝑢</a:t>
                </a:r>
                <a:r>
                  <a:rPr sz="2800" spc="85" dirty="0">
                    <a:latin typeface="Cambria Math"/>
                    <a:cs typeface="Cambria Math"/>
                  </a:rPr>
                  <a:t> </a:t>
                </a:r>
                <a:r>
                  <a:rPr sz="2800" spc="-5" dirty="0">
                    <a:latin typeface="Calibri"/>
                    <a:cs typeface="Calibri"/>
                  </a:rPr>
                  <a:t>and</a:t>
                </a:r>
                <a:r>
                  <a:rPr sz="2800" dirty="0">
                    <a:latin typeface="Calibri"/>
                    <a:cs typeface="Calibri"/>
                  </a:rPr>
                  <a:t> </a:t>
                </a:r>
                <a:r>
                  <a:rPr sz="2800" spc="40" dirty="0">
                    <a:latin typeface="Cambria Math"/>
                    <a:cs typeface="Cambria Math"/>
                  </a:rPr>
                  <a:t>𝑣</a:t>
                </a:r>
                <a:r>
                  <a:rPr sz="2800" spc="40" dirty="0">
                    <a:latin typeface="Calibri"/>
                    <a:cs typeface="Calibri"/>
                  </a:rPr>
                  <a:t>.</a:t>
                </a:r>
                <a:endParaRPr sz="28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008" y="1348740"/>
                <a:ext cx="7950834" cy="3411220"/>
              </a:xfrm>
              <a:prstGeom prst="rect">
                <a:avLst/>
              </a:prstGeom>
              <a:blipFill>
                <a:blip r:embed="rId5"/>
                <a:stretch>
                  <a:fillRect l="-1610" t="-2679" r="-2071"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2455164" y="4828539"/>
                <a:ext cx="6816725" cy="44371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12420" indent="-274320">
                  <a:spcBef>
                    <a:spcPts val="100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312420" algn="l"/>
                    <a:tab pos="960755" algn="l"/>
                  </a:tabLs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2800" b="1" i="1" spc="-5" smtClean="0">
                            <a:latin typeface="Cambria Math" panose="02040503050406030204" pitchFamily="18" charset="0"/>
                            <a:cs typeface="Calibri"/>
                          </a:rPr>
                          <m:t>𝑨</m:t>
                        </m:r>
                      </m:e>
                      <m:sub>
                        <m:r>
                          <a:rPr lang="en-US" sz="28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𝑢𝑣</m:t>
                        </m:r>
                      </m:sub>
                      <m:sup>
                        <m:r>
                          <a:rPr lang="en-US" sz="2800" b="0" i="1" spc="-5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800" spc="-5" dirty="0">
                    <a:latin typeface="Calibri"/>
                    <a:cs typeface="Calibri"/>
                  </a:rPr>
                  <a:t>specifies #paths of</a:t>
                </a:r>
                <a:r>
                  <a:rPr lang="en-US" sz="2800" spc="-10" dirty="0">
                    <a:latin typeface="Calibri"/>
                    <a:cs typeface="Calibri"/>
                  </a:rPr>
                  <a:t> </a:t>
                </a:r>
                <a:r>
                  <a:rPr lang="en-US" sz="2800" b="1" spc="-5" dirty="0">
                    <a:solidFill>
                      <a:srgbClr val="C00000"/>
                    </a:solidFill>
                    <a:latin typeface="Calibri"/>
                    <a:cs typeface="Calibri"/>
                  </a:rPr>
                  <a:t>length</a:t>
                </a:r>
                <a:r>
                  <a:rPr lang="en-US" sz="2800" b="1" spc="-10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2800" b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2</a:t>
                </a:r>
                <a:r>
                  <a:rPr lang="en-US" sz="2800" b="1" spc="5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2800" spc="-5" dirty="0">
                    <a:latin typeface="Calibri"/>
                    <a:cs typeface="Calibri"/>
                  </a:rPr>
                  <a:t>(neighbor</a:t>
                </a:r>
                <a:r>
                  <a:rPr lang="en-US" sz="2800" spc="-10" dirty="0">
                    <a:latin typeface="Calibri"/>
                    <a:cs typeface="Calibri"/>
                  </a:rPr>
                  <a:t> </a:t>
                </a:r>
                <a:r>
                  <a:rPr lang="en-US" sz="2800" spc="-5" dirty="0">
                    <a:latin typeface="Calibri"/>
                    <a:cs typeface="Calibri"/>
                  </a:rPr>
                  <a:t>of</a:t>
                </a:r>
                <a:endParaRPr sz="28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164" y="4828539"/>
                <a:ext cx="6816725" cy="443711"/>
              </a:xfrm>
              <a:prstGeom prst="rect">
                <a:avLst/>
              </a:prstGeom>
              <a:blipFill>
                <a:blip r:embed="rId6"/>
                <a:stretch>
                  <a:fillRect t="-20548" r="-1073" b="-49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 txBox="1"/>
          <p:nvPr/>
        </p:nvSpPr>
        <p:spPr>
          <a:xfrm>
            <a:off x="2704483" y="5309604"/>
            <a:ext cx="4077970" cy="4103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115"/>
              </a:lnSpc>
            </a:pPr>
            <a:r>
              <a:rPr sz="2800" spc="-5" dirty="0">
                <a:latin typeface="Calibri"/>
                <a:cs typeface="Calibri"/>
              </a:rPr>
              <a:t>neighbor)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between </a:t>
            </a:r>
            <a:r>
              <a:rPr sz="2800" dirty="0">
                <a:latin typeface="Cambria Math"/>
                <a:cs typeface="Cambria Math"/>
              </a:rPr>
              <a:t>𝑢</a:t>
            </a:r>
            <a:r>
              <a:rPr sz="2800" spc="7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40" dirty="0">
                <a:latin typeface="Cambria Math"/>
                <a:cs typeface="Cambria Math"/>
              </a:rPr>
              <a:t>𝑣</a:t>
            </a:r>
            <a:r>
              <a:rPr sz="2800" spc="40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2455164" y="5779515"/>
                <a:ext cx="1836036" cy="51411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12420" indent="-274320">
                  <a:spcBef>
                    <a:spcPts val="100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312420" algn="l"/>
                  </a:tabLst>
                </a:pPr>
                <a:r>
                  <a:rPr lang="en-US" sz="2800" dirty="0">
                    <a:latin typeface="Calibri"/>
                    <a:cs typeface="Calibri"/>
                  </a:rPr>
                  <a:t>And,</a:t>
                </a:r>
                <a:r>
                  <a:rPr lang="en-US" sz="2800" spc="-60" dirty="0"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sz="320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ar-AE" sz="3200" b="1" i="1" spc="-5" smtClean="0">
                            <a:latin typeface="Cambria Math" panose="02040503050406030204" pitchFamily="18" charset="0"/>
                            <a:cs typeface="Calibri"/>
                          </a:rPr>
                          <m:t>𝑨</m:t>
                        </m:r>
                      </m:e>
                      <m:sub>
                        <m:r>
                          <a:rPr lang="ar-AE" sz="32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𝑢𝑣</m:t>
                        </m:r>
                      </m:sub>
                      <m:sup>
                        <m:r>
                          <a:rPr lang="ar-AE" sz="3200" b="0" i="1" spc="-5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𝑙</m:t>
                        </m:r>
                      </m:sup>
                    </m:sSubSup>
                  </m:oMath>
                </a14:m>
                <a:endParaRPr sz="3000" baseline="27777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164" y="5779515"/>
                <a:ext cx="1836036" cy="514115"/>
              </a:xfrm>
              <a:prstGeom prst="rect">
                <a:avLst/>
              </a:prstGeom>
              <a:blipFill>
                <a:blip r:embed="rId7"/>
                <a:stretch>
                  <a:fillRect l="-8970" t="-4762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8"/>
          <p:cNvSpPr txBox="1"/>
          <p:nvPr/>
        </p:nvSpPr>
        <p:spPr>
          <a:xfrm>
            <a:off x="4154170" y="5779515"/>
            <a:ext cx="402145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specifies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#paths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length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mbria Math"/>
                <a:cs typeface="Cambria Math"/>
              </a:rPr>
              <a:t>𝒍</a:t>
            </a:r>
            <a:r>
              <a:rPr sz="2800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8947" y="318443"/>
            <a:ext cx="7315200" cy="5577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E26281-8B65-4F9F-9469-E7E08A22D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229" y="1081314"/>
            <a:ext cx="8721355" cy="530037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7" y="347471"/>
            <a:ext cx="7449311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191842"/>
            <a:ext cx="8121015" cy="542099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332740" indent="-320040">
              <a:spcBef>
                <a:spcPts val="83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solidFill>
                  <a:srgbClr val="6BB76D"/>
                </a:solidFill>
                <a:latin typeface="Calibri"/>
                <a:cs typeface="Calibri"/>
              </a:rPr>
              <a:t>Distance-based</a:t>
            </a:r>
            <a:r>
              <a:rPr sz="3200" b="1" spc="-15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6BB76D"/>
                </a:solidFill>
                <a:latin typeface="Calibri"/>
                <a:cs typeface="Calibri"/>
              </a:rPr>
              <a:t>features:</a:t>
            </a:r>
            <a:endParaRPr sz="3200">
              <a:latin typeface="Calibri"/>
              <a:cs typeface="Calibri"/>
            </a:endParaRPr>
          </a:p>
          <a:p>
            <a:pPr marL="625475" marR="236854" lvl="1" indent="-274320">
              <a:lnSpc>
                <a:spcPct val="101400"/>
              </a:lnSpc>
              <a:spcBef>
                <a:spcPts val="59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dirty="0">
                <a:latin typeface="Calibri"/>
                <a:cs typeface="Calibri"/>
              </a:rPr>
              <a:t>Uses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shortest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path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length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between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two</a:t>
            </a:r>
            <a:r>
              <a:rPr sz="2800" spc="-5" dirty="0">
                <a:latin typeface="Calibri"/>
                <a:cs typeface="Calibri"/>
              </a:rPr>
              <a:t> nodes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does not </a:t>
            </a:r>
            <a:r>
              <a:rPr sz="2800" spc="-15" dirty="0">
                <a:latin typeface="Calibri"/>
                <a:cs typeface="Calibri"/>
              </a:rPr>
              <a:t>capture </a:t>
            </a:r>
            <a:r>
              <a:rPr sz="2800" spc="-5" dirty="0">
                <a:latin typeface="Calibri"/>
                <a:cs typeface="Calibri"/>
              </a:rPr>
              <a:t>how neighborhood </a:t>
            </a:r>
            <a:r>
              <a:rPr sz="2800" spc="-10" dirty="0">
                <a:latin typeface="Calibri"/>
                <a:cs typeface="Calibri"/>
              </a:rPr>
              <a:t>overlaps.</a:t>
            </a:r>
            <a:endParaRPr sz="2800">
              <a:latin typeface="Calibri"/>
              <a:cs typeface="Calibri"/>
            </a:endParaRPr>
          </a:p>
          <a:p>
            <a:pPr marL="332740" indent="-320040">
              <a:lnSpc>
                <a:spcPts val="377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solidFill>
                  <a:srgbClr val="E66C7D"/>
                </a:solidFill>
                <a:latin typeface="Calibri"/>
                <a:cs typeface="Calibri"/>
              </a:rPr>
              <a:t>Local </a:t>
            </a:r>
            <a:r>
              <a:rPr sz="3200" b="1" spc="-5" dirty="0">
                <a:solidFill>
                  <a:srgbClr val="E66C7D"/>
                </a:solidFill>
                <a:latin typeface="Calibri"/>
                <a:cs typeface="Calibri"/>
              </a:rPr>
              <a:t>neighborhood</a:t>
            </a:r>
            <a:r>
              <a:rPr sz="3200" b="1" spc="-15" dirty="0">
                <a:solidFill>
                  <a:srgbClr val="E66C7D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E66C7D"/>
                </a:solidFill>
                <a:latin typeface="Calibri"/>
                <a:cs typeface="Calibri"/>
              </a:rPr>
              <a:t>overlap:</a:t>
            </a:r>
            <a:endParaRPr sz="3200">
              <a:latin typeface="Calibri"/>
              <a:cs typeface="Calibri"/>
            </a:endParaRPr>
          </a:p>
          <a:p>
            <a:pPr marL="625475" marR="234315" lvl="1" indent="-274320">
              <a:lnSpc>
                <a:spcPts val="3310"/>
              </a:lnSpc>
              <a:spcBef>
                <a:spcPts val="91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0" dirty="0">
                <a:latin typeface="Calibri"/>
                <a:cs typeface="Calibri"/>
              </a:rPr>
              <a:t>Captures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how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many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neighboring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shared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by</a:t>
            </a:r>
            <a:r>
              <a:rPr sz="2800" spc="-10" dirty="0">
                <a:latin typeface="Calibri"/>
                <a:cs typeface="Calibri"/>
              </a:rPr>
              <a:t> two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nodes.</a:t>
            </a:r>
            <a:endParaRPr sz="2800">
              <a:latin typeface="Calibri"/>
              <a:cs typeface="Calibri"/>
            </a:endParaRPr>
          </a:p>
          <a:p>
            <a:pPr marL="625475" lvl="1" indent="-274320">
              <a:lnSpc>
                <a:spcPts val="3329"/>
              </a:lnSpc>
              <a:spcBef>
                <a:spcPts val="6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0" dirty="0">
                <a:latin typeface="Calibri"/>
                <a:cs typeface="Calibri"/>
              </a:rPr>
              <a:t>Becomes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zero</a:t>
            </a:r>
            <a:r>
              <a:rPr sz="2800" spc="-5" dirty="0">
                <a:latin typeface="Calibri"/>
                <a:cs typeface="Calibri"/>
              </a:rPr>
              <a:t> when</a:t>
            </a:r>
            <a:r>
              <a:rPr sz="2800" dirty="0">
                <a:latin typeface="Calibri"/>
                <a:cs typeface="Calibri"/>
              </a:rPr>
              <a:t> no</a:t>
            </a:r>
            <a:r>
              <a:rPr sz="2800" spc="-5" dirty="0">
                <a:latin typeface="Calibri"/>
                <a:cs typeface="Calibri"/>
              </a:rPr>
              <a:t> neighbor nodes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10" dirty="0">
                <a:latin typeface="Calibri"/>
                <a:cs typeface="Calibri"/>
              </a:rPr>
              <a:t> shared.</a:t>
            </a:r>
            <a:endParaRPr sz="2800">
              <a:latin typeface="Calibri"/>
              <a:cs typeface="Calibri"/>
            </a:endParaRPr>
          </a:p>
          <a:p>
            <a:pPr marL="332740" indent="-320040">
              <a:lnSpc>
                <a:spcPts val="381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Global</a:t>
            </a:r>
            <a:r>
              <a:rPr sz="3200" b="1" spc="-1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neighborhood</a:t>
            </a:r>
            <a:r>
              <a:rPr sz="3200" b="1" spc="-1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60B5CC"/>
                </a:solidFill>
                <a:latin typeface="Calibri"/>
                <a:cs typeface="Calibri"/>
              </a:rPr>
              <a:t>overlap:</a:t>
            </a:r>
            <a:endParaRPr sz="3200">
              <a:latin typeface="Calibri"/>
              <a:cs typeface="Calibri"/>
            </a:endParaRPr>
          </a:p>
          <a:p>
            <a:pPr marL="625475" lvl="1" indent="-274320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dirty="0">
                <a:latin typeface="Calibri"/>
                <a:cs typeface="Calibri"/>
              </a:rPr>
              <a:t>Uses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global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graph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structure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score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two</a:t>
            </a:r>
            <a:r>
              <a:rPr sz="2800" spc="-5" dirty="0">
                <a:latin typeface="Calibri"/>
                <a:cs typeface="Calibri"/>
              </a:rPr>
              <a:t> nodes.</a:t>
            </a:r>
            <a:endParaRPr sz="2800">
              <a:latin typeface="Calibri"/>
              <a:cs typeface="Calibri"/>
            </a:endParaRPr>
          </a:p>
          <a:p>
            <a:pPr marL="625475" marR="5080" lvl="1" indent="-274320">
              <a:lnSpc>
                <a:spcPts val="3310"/>
              </a:lnSpc>
              <a:spcBef>
                <a:spcPts val="869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25" dirty="0">
                <a:latin typeface="Calibri"/>
                <a:cs typeface="Calibri"/>
              </a:rPr>
              <a:t>Katz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index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counts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#paths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all </a:t>
            </a:r>
            <a:r>
              <a:rPr sz="2800" spc="-10" dirty="0">
                <a:latin typeface="Calibri"/>
                <a:cs typeface="Calibri"/>
              </a:rPr>
              <a:t>lengths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between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two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028950" y="3629936"/>
            <a:ext cx="190500" cy="952500"/>
            <a:chOff x="1504950" y="3629936"/>
            <a:chExt cx="190500" cy="952500"/>
          </a:xfrm>
        </p:grpSpPr>
        <p:sp>
          <p:nvSpPr>
            <p:cNvPr id="4" name="object 4"/>
            <p:cNvSpPr/>
            <p:nvPr/>
          </p:nvSpPr>
          <p:spPr>
            <a:xfrm>
              <a:off x="1524000" y="3648986"/>
              <a:ext cx="152400" cy="914400"/>
            </a:xfrm>
            <a:custGeom>
              <a:avLst/>
              <a:gdLst/>
              <a:ahLst/>
              <a:cxnLst/>
              <a:rect l="l" t="t" r="r" b="b"/>
              <a:pathLst>
                <a:path w="152400" h="914400">
                  <a:moveTo>
                    <a:pt x="152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152400" y="914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00" y="3648986"/>
              <a:ext cx="152400" cy="914400"/>
            </a:xfrm>
            <a:custGeom>
              <a:avLst/>
              <a:gdLst/>
              <a:ahLst/>
              <a:cxnLst/>
              <a:rect l="l" t="t" r="r" b="b"/>
              <a:pathLst>
                <a:path w="152400" h="914400">
                  <a:moveTo>
                    <a:pt x="152400" y="0"/>
                  </a:moveTo>
                  <a:lnTo>
                    <a:pt x="152400" y="914400"/>
                  </a:lnTo>
                  <a:lnTo>
                    <a:pt x="0" y="914400"/>
                  </a:lnTo>
                  <a:lnTo>
                    <a:pt x="0" y="0"/>
                  </a:lnTo>
                  <a:lnTo>
                    <a:pt x="152400" y="0"/>
                  </a:lnTo>
                  <a:close/>
                </a:path>
              </a:pathLst>
            </a:custGeom>
            <a:ln w="38100">
              <a:solidFill>
                <a:srgbClr val="D4D4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566867" y="3928879"/>
            <a:ext cx="622935" cy="354965"/>
            <a:chOff x="2042866" y="3928878"/>
            <a:chExt cx="622935" cy="354965"/>
          </a:xfrm>
        </p:grpSpPr>
        <p:sp>
          <p:nvSpPr>
            <p:cNvPr id="7" name="object 7"/>
            <p:cNvSpPr/>
            <p:nvPr/>
          </p:nvSpPr>
          <p:spPr>
            <a:xfrm>
              <a:off x="2061916" y="3947928"/>
              <a:ext cx="584835" cy="316865"/>
            </a:xfrm>
            <a:custGeom>
              <a:avLst/>
              <a:gdLst/>
              <a:ahLst/>
              <a:cxnLst/>
              <a:rect l="l" t="t" r="r" b="b"/>
              <a:pathLst>
                <a:path w="584835" h="316864">
                  <a:moveTo>
                    <a:pt x="426518" y="0"/>
                  </a:moveTo>
                  <a:lnTo>
                    <a:pt x="426518" y="134132"/>
                  </a:lnTo>
                  <a:lnTo>
                    <a:pt x="0" y="134132"/>
                  </a:lnTo>
                  <a:lnTo>
                    <a:pt x="0" y="182384"/>
                  </a:lnTo>
                  <a:lnTo>
                    <a:pt x="426518" y="182384"/>
                  </a:lnTo>
                  <a:lnTo>
                    <a:pt x="426518" y="316517"/>
                  </a:lnTo>
                  <a:lnTo>
                    <a:pt x="584775" y="158258"/>
                  </a:lnTo>
                  <a:lnTo>
                    <a:pt x="4265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61916" y="3947928"/>
              <a:ext cx="584835" cy="316865"/>
            </a:xfrm>
            <a:custGeom>
              <a:avLst/>
              <a:gdLst/>
              <a:ahLst/>
              <a:cxnLst/>
              <a:rect l="l" t="t" r="r" b="b"/>
              <a:pathLst>
                <a:path w="584835" h="316864">
                  <a:moveTo>
                    <a:pt x="0" y="134132"/>
                  </a:moveTo>
                  <a:lnTo>
                    <a:pt x="426518" y="134132"/>
                  </a:lnTo>
                  <a:lnTo>
                    <a:pt x="426518" y="0"/>
                  </a:lnTo>
                  <a:lnTo>
                    <a:pt x="584776" y="158258"/>
                  </a:lnTo>
                  <a:lnTo>
                    <a:pt x="426518" y="316517"/>
                  </a:lnTo>
                  <a:lnTo>
                    <a:pt x="426518" y="182384"/>
                  </a:lnTo>
                  <a:lnTo>
                    <a:pt x="0" y="182384"/>
                  </a:lnTo>
                  <a:lnTo>
                    <a:pt x="0" y="134132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16709" y="1252366"/>
            <a:ext cx="3635375" cy="299402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81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b="1" spc="-50" dirty="0">
                <a:latin typeface="Calibri"/>
                <a:cs typeface="Calibri"/>
              </a:rPr>
              <a:t>Train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an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ML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model:</a:t>
            </a:r>
            <a:endParaRPr sz="3200" dirty="0">
              <a:latin typeface="Calibri"/>
              <a:cs typeface="Calibri"/>
            </a:endParaRPr>
          </a:p>
          <a:p>
            <a:pPr marL="650875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spc="-5" dirty="0">
                <a:latin typeface="Calibri"/>
                <a:cs typeface="Calibri"/>
              </a:rPr>
              <a:t>Random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forest</a:t>
            </a:r>
            <a:endParaRPr sz="2800" dirty="0">
              <a:latin typeface="Calibri"/>
              <a:cs typeface="Calibri"/>
            </a:endParaRPr>
          </a:p>
          <a:p>
            <a:pPr marL="650875" lvl="1" indent="-274955">
              <a:spcBef>
                <a:spcPts val="745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spc="-10" dirty="0">
                <a:latin typeface="Calibri"/>
                <a:cs typeface="Calibri"/>
              </a:rPr>
              <a:t>SVM</a:t>
            </a:r>
            <a:endParaRPr sz="2800" dirty="0">
              <a:latin typeface="Calibri"/>
              <a:cs typeface="Calibri"/>
            </a:endParaRPr>
          </a:p>
          <a:p>
            <a:pPr marL="650875" lvl="1" indent="-274955">
              <a:spcBef>
                <a:spcPts val="625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spc="-15" dirty="0">
                <a:latin typeface="Calibri"/>
                <a:cs typeface="Calibri"/>
              </a:rPr>
              <a:t>Neural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network,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etc.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100" dirty="0">
              <a:latin typeface="Calibri"/>
              <a:cs typeface="Calibri"/>
            </a:endParaRPr>
          </a:p>
          <a:p>
            <a:pPr marL="542290">
              <a:tabLst>
                <a:tab pos="2415540" algn="l"/>
              </a:tabLst>
            </a:pPr>
            <a:r>
              <a:rPr sz="2400" dirty="0">
                <a:latin typeface="Cambria Math"/>
                <a:cs typeface="Cambria Math"/>
              </a:rPr>
              <a:t>𝒙</a:t>
            </a:r>
            <a:r>
              <a:rPr sz="2700" baseline="-15432" dirty="0">
                <a:latin typeface="Cambria Math"/>
                <a:cs typeface="Cambria Math"/>
              </a:rPr>
              <a:t>𝟏	</a:t>
            </a:r>
            <a:r>
              <a:rPr sz="2400" spc="-105" dirty="0">
                <a:latin typeface="Cambria Math"/>
                <a:cs typeface="Cambria Math"/>
              </a:rPr>
              <a:t>𝑦</a:t>
            </a:r>
            <a:r>
              <a:rPr lang="en-US" sz="2700" spc="-157" baseline="-15432" dirty="0">
                <a:latin typeface="Cambria Math"/>
                <a:cs typeface="Cambria Math"/>
              </a:rPr>
              <a:t>1</a:t>
            </a:r>
            <a:endParaRPr sz="2700" baseline="-15432" dirty="0">
              <a:latin typeface="Cambria Math"/>
              <a:cs typeface="Cambria Math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028950" y="5619750"/>
            <a:ext cx="190500" cy="952500"/>
            <a:chOff x="1504950" y="5619750"/>
            <a:chExt cx="190500" cy="952500"/>
          </a:xfrm>
        </p:grpSpPr>
        <p:sp>
          <p:nvSpPr>
            <p:cNvPr id="11" name="object 11"/>
            <p:cNvSpPr/>
            <p:nvPr/>
          </p:nvSpPr>
          <p:spPr>
            <a:xfrm>
              <a:off x="1524000" y="5638800"/>
              <a:ext cx="152400" cy="914400"/>
            </a:xfrm>
            <a:custGeom>
              <a:avLst/>
              <a:gdLst/>
              <a:ahLst/>
              <a:cxnLst/>
              <a:rect l="l" t="t" r="r" b="b"/>
              <a:pathLst>
                <a:path w="152400" h="914400">
                  <a:moveTo>
                    <a:pt x="152400" y="0"/>
                  </a:moveTo>
                  <a:lnTo>
                    <a:pt x="0" y="0"/>
                  </a:lnTo>
                  <a:lnTo>
                    <a:pt x="0" y="914399"/>
                  </a:lnTo>
                  <a:lnTo>
                    <a:pt x="152400" y="914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24000" y="5638800"/>
              <a:ext cx="152400" cy="914400"/>
            </a:xfrm>
            <a:custGeom>
              <a:avLst/>
              <a:gdLst/>
              <a:ahLst/>
              <a:cxnLst/>
              <a:rect l="l" t="t" r="r" b="b"/>
              <a:pathLst>
                <a:path w="152400" h="914400">
                  <a:moveTo>
                    <a:pt x="152400" y="0"/>
                  </a:moveTo>
                  <a:lnTo>
                    <a:pt x="152400" y="914400"/>
                  </a:lnTo>
                  <a:lnTo>
                    <a:pt x="0" y="914400"/>
                  </a:lnTo>
                  <a:lnTo>
                    <a:pt x="0" y="0"/>
                  </a:lnTo>
                  <a:lnTo>
                    <a:pt x="152400" y="0"/>
                  </a:lnTo>
                  <a:close/>
                </a:path>
              </a:pathLst>
            </a:custGeom>
            <a:ln w="38100">
              <a:solidFill>
                <a:srgbClr val="D4D4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566867" y="5918691"/>
            <a:ext cx="622935" cy="354965"/>
            <a:chOff x="2042866" y="5918690"/>
            <a:chExt cx="622935" cy="354965"/>
          </a:xfrm>
        </p:grpSpPr>
        <p:sp>
          <p:nvSpPr>
            <p:cNvPr id="14" name="object 14"/>
            <p:cNvSpPr/>
            <p:nvPr/>
          </p:nvSpPr>
          <p:spPr>
            <a:xfrm>
              <a:off x="2061916" y="5937740"/>
              <a:ext cx="584835" cy="316865"/>
            </a:xfrm>
            <a:custGeom>
              <a:avLst/>
              <a:gdLst/>
              <a:ahLst/>
              <a:cxnLst/>
              <a:rect l="l" t="t" r="r" b="b"/>
              <a:pathLst>
                <a:path w="584835" h="316864">
                  <a:moveTo>
                    <a:pt x="426518" y="0"/>
                  </a:moveTo>
                  <a:lnTo>
                    <a:pt x="426518" y="134132"/>
                  </a:lnTo>
                  <a:lnTo>
                    <a:pt x="0" y="134132"/>
                  </a:lnTo>
                  <a:lnTo>
                    <a:pt x="0" y="182384"/>
                  </a:lnTo>
                  <a:lnTo>
                    <a:pt x="426518" y="182384"/>
                  </a:lnTo>
                  <a:lnTo>
                    <a:pt x="426518" y="316517"/>
                  </a:lnTo>
                  <a:lnTo>
                    <a:pt x="584775" y="158258"/>
                  </a:lnTo>
                  <a:lnTo>
                    <a:pt x="4265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61916" y="5937740"/>
              <a:ext cx="584835" cy="316865"/>
            </a:xfrm>
            <a:custGeom>
              <a:avLst/>
              <a:gdLst/>
              <a:ahLst/>
              <a:cxnLst/>
              <a:rect l="l" t="t" r="r" b="b"/>
              <a:pathLst>
                <a:path w="584835" h="316864">
                  <a:moveTo>
                    <a:pt x="0" y="134132"/>
                  </a:moveTo>
                  <a:lnTo>
                    <a:pt x="426518" y="134132"/>
                  </a:lnTo>
                  <a:lnTo>
                    <a:pt x="426518" y="0"/>
                  </a:lnTo>
                  <a:lnTo>
                    <a:pt x="584776" y="158258"/>
                  </a:lnTo>
                  <a:lnTo>
                    <a:pt x="426518" y="316517"/>
                  </a:lnTo>
                  <a:lnTo>
                    <a:pt x="426518" y="182384"/>
                  </a:lnTo>
                  <a:lnTo>
                    <a:pt x="0" y="182384"/>
                  </a:lnTo>
                  <a:lnTo>
                    <a:pt x="0" y="134132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621128" y="5845555"/>
            <a:ext cx="426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𝒙</a:t>
            </a:r>
            <a:r>
              <a:rPr sz="2700" baseline="-15432" dirty="0">
                <a:latin typeface="Cambria Math"/>
                <a:cs typeface="Cambria Math"/>
              </a:rPr>
              <a:t>𝑵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95003" y="5845555"/>
            <a:ext cx="4102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spc="-165" dirty="0">
                <a:latin typeface="Cambria Math"/>
                <a:cs typeface="Cambria Math"/>
              </a:rPr>
              <a:t>𝑦</a:t>
            </a:r>
            <a:r>
              <a:rPr lang="en-US" sz="2700" spc="-247" baseline="-15432" dirty="0">
                <a:latin typeface="Cambria Math"/>
                <a:cs typeface="Cambria Math"/>
              </a:rPr>
              <a:t>N</a:t>
            </a:r>
            <a:endParaRPr sz="2700" baseline="-15432" dirty="0">
              <a:latin typeface="Cambria Math"/>
              <a:cs typeface="Cambria Math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6392" y="4798573"/>
            <a:ext cx="83819" cy="8381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36395" y="5069140"/>
            <a:ext cx="83819" cy="8381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36394" y="5345430"/>
            <a:ext cx="83819" cy="83819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7119009" y="3867150"/>
            <a:ext cx="190500" cy="952500"/>
            <a:chOff x="5595009" y="3867150"/>
            <a:chExt cx="190500" cy="952500"/>
          </a:xfrm>
        </p:grpSpPr>
        <p:sp>
          <p:nvSpPr>
            <p:cNvPr id="22" name="object 22"/>
            <p:cNvSpPr/>
            <p:nvPr/>
          </p:nvSpPr>
          <p:spPr>
            <a:xfrm>
              <a:off x="5614059" y="3886200"/>
              <a:ext cx="152400" cy="914400"/>
            </a:xfrm>
            <a:custGeom>
              <a:avLst/>
              <a:gdLst/>
              <a:ahLst/>
              <a:cxnLst/>
              <a:rect l="l" t="t" r="r" b="b"/>
              <a:pathLst>
                <a:path w="152400" h="914400">
                  <a:moveTo>
                    <a:pt x="152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152400" y="914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614059" y="3886200"/>
              <a:ext cx="152400" cy="914400"/>
            </a:xfrm>
            <a:custGeom>
              <a:avLst/>
              <a:gdLst/>
              <a:ahLst/>
              <a:cxnLst/>
              <a:rect l="l" t="t" r="r" b="b"/>
              <a:pathLst>
                <a:path w="152400" h="914400">
                  <a:moveTo>
                    <a:pt x="152400" y="0"/>
                  </a:moveTo>
                  <a:lnTo>
                    <a:pt x="152400" y="914400"/>
                  </a:lnTo>
                  <a:lnTo>
                    <a:pt x="0" y="914400"/>
                  </a:lnTo>
                  <a:lnTo>
                    <a:pt x="0" y="0"/>
                  </a:lnTo>
                  <a:lnTo>
                    <a:pt x="152400" y="0"/>
                  </a:lnTo>
                  <a:close/>
                </a:path>
              </a:pathLst>
            </a:custGeom>
            <a:ln w="38100">
              <a:solidFill>
                <a:srgbClr val="D4D4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7656926" y="4166092"/>
            <a:ext cx="622935" cy="354965"/>
            <a:chOff x="6132925" y="4166091"/>
            <a:chExt cx="622935" cy="354965"/>
          </a:xfrm>
        </p:grpSpPr>
        <p:sp>
          <p:nvSpPr>
            <p:cNvPr id="25" name="object 25"/>
            <p:cNvSpPr/>
            <p:nvPr/>
          </p:nvSpPr>
          <p:spPr>
            <a:xfrm>
              <a:off x="6151975" y="4185141"/>
              <a:ext cx="584835" cy="316865"/>
            </a:xfrm>
            <a:custGeom>
              <a:avLst/>
              <a:gdLst/>
              <a:ahLst/>
              <a:cxnLst/>
              <a:rect l="l" t="t" r="r" b="b"/>
              <a:pathLst>
                <a:path w="584834" h="316864">
                  <a:moveTo>
                    <a:pt x="426518" y="0"/>
                  </a:moveTo>
                  <a:lnTo>
                    <a:pt x="426518" y="134132"/>
                  </a:lnTo>
                  <a:lnTo>
                    <a:pt x="0" y="134132"/>
                  </a:lnTo>
                  <a:lnTo>
                    <a:pt x="0" y="182384"/>
                  </a:lnTo>
                  <a:lnTo>
                    <a:pt x="426518" y="182384"/>
                  </a:lnTo>
                  <a:lnTo>
                    <a:pt x="426518" y="316517"/>
                  </a:lnTo>
                  <a:lnTo>
                    <a:pt x="584775" y="158258"/>
                  </a:lnTo>
                  <a:lnTo>
                    <a:pt x="4265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51975" y="4185141"/>
              <a:ext cx="584835" cy="316865"/>
            </a:xfrm>
            <a:custGeom>
              <a:avLst/>
              <a:gdLst/>
              <a:ahLst/>
              <a:cxnLst/>
              <a:rect l="l" t="t" r="r" b="b"/>
              <a:pathLst>
                <a:path w="584834" h="316864">
                  <a:moveTo>
                    <a:pt x="0" y="134132"/>
                  </a:moveTo>
                  <a:lnTo>
                    <a:pt x="426518" y="134132"/>
                  </a:lnTo>
                  <a:lnTo>
                    <a:pt x="426518" y="0"/>
                  </a:lnTo>
                  <a:lnTo>
                    <a:pt x="584776" y="158258"/>
                  </a:lnTo>
                  <a:lnTo>
                    <a:pt x="426518" y="316517"/>
                  </a:lnTo>
                  <a:lnTo>
                    <a:pt x="426518" y="182384"/>
                  </a:lnTo>
                  <a:lnTo>
                    <a:pt x="0" y="182384"/>
                  </a:lnTo>
                  <a:lnTo>
                    <a:pt x="0" y="134132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030541" y="1212741"/>
            <a:ext cx="4502150" cy="327152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latin typeface="Calibri"/>
                <a:cs typeface="Calibri"/>
              </a:rPr>
              <a:t>Apply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the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model:</a:t>
            </a:r>
            <a:endParaRPr sz="3200">
              <a:latin typeface="Calibri"/>
              <a:cs typeface="Calibri"/>
            </a:endParaRPr>
          </a:p>
          <a:p>
            <a:pPr marL="625475" marR="5080" lvl="1" indent="-274320">
              <a:lnSpc>
                <a:spcPct val="100200"/>
              </a:lnSpc>
              <a:spcBef>
                <a:spcPts val="66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0" dirty="0">
                <a:latin typeface="Calibri"/>
                <a:cs typeface="Calibri"/>
              </a:rPr>
              <a:t>Given</a:t>
            </a:r>
            <a:r>
              <a:rPr sz="2800" dirty="0">
                <a:latin typeface="Calibri"/>
                <a:cs typeface="Calibri"/>
              </a:rPr>
              <a:t> a</a:t>
            </a:r>
            <a:r>
              <a:rPr sz="2800" spc="-10" dirty="0">
                <a:latin typeface="Calibri"/>
                <a:cs typeface="Calibri"/>
              </a:rPr>
              <a:t> new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node/link/graph, obtain </a:t>
            </a:r>
            <a:r>
              <a:rPr sz="2800" spc="-5" dirty="0">
                <a:latin typeface="Calibri"/>
                <a:cs typeface="Calibri"/>
              </a:rPr>
              <a:t>its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features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make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prediction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45"/>
              </a:spcBef>
            </a:pPr>
            <a:endParaRPr sz="3200">
              <a:latin typeface="Calibri"/>
              <a:cs typeface="Calibri"/>
            </a:endParaRPr>
          </a:p>
          <a:p>
            <a:pPr marL="717550">
              <a:tabLst>
                <a:tab pos="2590800" algn="l"/>
              </a:tabLst>
            </a:pPr>
            <a:r>
              <a:rPr sz="2400" dirty="0">
                <a:latin typeface="Cambria Math"/>
                <a:cs typeface="Cambria Math"/>
              </a:rPr>
              <a:t>𝒙	𝑦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272272" y="6723724"/>
            <a:ext cx="13716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0"/>
              </a:lnSpc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orbel"/>
                <a:cs typeface="Corbel"/>
              </a:rPr>
              <a:pPr marL="38100">
                <a:lnSpc>
                  <a:spcPts val="950"/>
                </a:lnSpc>
              </a:pPr>
              <a:t>4</a:t>
            </a:fld>
            <a:endParaRPr sz="9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7">
            <a:extLst>
              <a:ext uri="{FF2B5EF4-FFF2-40B4-BE49-F238E27FC236}">
                <a16:creationId xmlns:a16="http://schemas.microsoft.com/office/drawing/2014/main" id="{40C035D4-D2EB-4530-95F3-FC98E8FEB4D2}"/>
              </a:ext>
            </a:extLst>
          </p:cNvPr>
          <p:cNvSpPr txBox="1"/>
          <p:nvPr/>
        </p:nvSpPr>
        <p:spPr>
          <a:xfrm>
            <a:off x="1867919" y="2396235"/>
            <a:ext cx="84561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/>
              <a:t>Graph-Level Features and </a:t>
            </a:r>
          </a:p>
          <a:p>
            <a:pPr algn="ctr"/>
            <a:r>
              <a:rPr lang="en-US" altLang="zh-CN" sz="5400" dirty="0"/>
              <a:t>Graph Kernels</a:t>
            </a:r>
            <a:endParaRPr lang="en-AU" sz="54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7471"/>
            <a:ext cx="5251704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0"/>
            <a:ext cx="7754620" cy="197358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740" marR="5080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Goal:</a:t>
            </a:r>
            <a:r>
              <a:rPr sz="3200" b="1" spc="1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spc="-60" dirty="0">
                <a:latin typeface="Calibri"/>
                <a:cs typeface="Calibri"/>
              </a:rPr>
              <a:t>We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want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features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that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characterize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structure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 </a:t>
            </a:r>
            <a:r>
              <a:rPr sz="3200" spc="-15" dirty="0">
                <a:latin typeface="Calibri"/>
                <a:cs typeface="Calibri"/>
              </a:rPr>
              <a:t>entire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graph.</a:t>
            </a:r>
            <a:endParaRPr sz="3200">
              <a:latin typeface="Calibri"/>
              <a:cs typeface="Calibri"/>
            </a:endParaRPr>
          </a:p>
          <a:p>
            <a:pPr>
              <a:spcBef>
                <a:spcPts val="25"/>
              </a:spcBef>
              <a:buClr>
                <a:srgbClr val="F0AD00"/>
              </a:buClr>
              <a:buFont typeface="Wingdings 2"/>
              <a:buChar char=""/>
            </a:pPr>
            <a:endParaRPr sz="3050">
              <a:latin typeface="Calibri"/>
              <a:cs typeface="Calibri"/>
            </a:endParaRPr>
          </a:p>
          <a:p>
            <a:pPr marL="332740" indent="-320040"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5" dirty="0">
                <a:latin typeface="Calibri"/>
                <a:cs typeface="Calibri"/>
              </a:rPr>
              <a:t>For example: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42554" y="3578500"/>
            <a:ext cx="4378960" cy="1988185"/>
            <a:chOff x="2118554" y="3578499"/>
            <a:chExt cx="4378960" cy="1988185"/>
          </a:xfrm>
        </p:grpSpPr>
        <p:sp>
          <p:nvSpPr>
            <p:cNvPr id="5" name="object 5"/>
            <p:cNvSpPr/>
            <p:nvPr/>
          </p:nvSpPr>
          <p:spPr>
            <a:xfrm>
              <a:off x="2132841" y="4216825"/>
              <a:ext cx="906144" cy="828040"/>
            </a:xfrm>
            <a:custGeom>
              <a:avLst/>
              <a:gdLst/>
              <a:ahLst/>
              <a:cxnLst/>
              <a:rect l="l" t="t" r="r" b="b"/>
              <a:pathLst>
                <a:path w="906144" h="828039">
                  <a:moveTo>
                    <a:pt x="0" y="0"/>
                  </a:moveTo>
                  <a:lnTo>
                    <a:pt x="905710" y="82756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95929" y="3651969"/>
              <a:ext cx="314325" cy="1557020"/>
            </a:xfrm>
            <a:custGeom>
              <a:avLst/>
              <a:gdLst/>
              <a:ahLst/>
              <a:cxnLst/>
              <a:rect l="l" t="t" r="r" b="b"/>
              <a:pathLst>
                <a:path w="314325" h="1557020">
                  <a:moveTo>
                    <a:pt x="0" y="1556998"/>
                  </a:moveTo>
                  <a:lnTo>
                    <a:pt x="31384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14816" y="4499564"/>
              <a:ext cx="649605" cy="635"/>
            </a:xfrm>
            <a:custGeom>
              <a:avLst/>
              <a:gdLst/>
              <a:ahLst/>
              <a:cxnLst/>
              <a:rect l="l" t="t" r="r" b="b"/>
              <a:pathLst>
                <a:path w="649604" h="635">
                  <a:moveTo>
                    <a:pt x="0" y="628"/>
                  </a:moveTo>
                  <a:lnTo>
                    <a:pt x="64959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09776" y="3592786"/>
              <a:ext cx="635000" cy="962025"/>
            </a:xfrm>
            <a:custGeom>
              <a:avLst/>
              <a:gdLst/>
              <a:ahLst/>
              <a:cxnLst/>
              <a:rect l="l" t="t" r="r" b="b"/>
              <a:pathLst>
                <a:path w="635000" h="962025">
                  <a:moveTo>
                    <a:pt x="634387" y="96195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96111" y="4719613"/>
              <a:ext cx="790575" cy="505459"/>
            </a:xfrm>
            <a:custGeom>
              <a:avLst/>
              <a:gdLst/>
              <a:ahLst/>
              <a:cxnLst/>
              <a:rect l="l" t="t" r="r" b="b"/>
              <a:pathLst>
                <a:path w="790575" h="505460">
                  <a:moveTo>
                    <a:pt x="0" y="505457"/>
                  </a:moveTo>
                  <a:lnTo>
                    <a:pt x="79054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73189" y="4975796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0" y="0"/>
                  </a:moveTo>
                  <a:lnTo>
                    <a:pt x="177850" y="4737"/>
                  </a:lnTo>
                  <a:lnTo>
                    <a:pt x="136039" y="18323"/>
                  </a:lnTo>
                  <a:lnTo>
                    <a:pt x="98204" y="39821"/>
                  </a:lnTo>
                  <a:lnTo>
                    <a:pt x="65239" y="68294"/>
                  </a:lnTo>
                  <a:lnTo>
                    <a:pt x="38040" y="102802"/>
                  </a:lnTo>
                  <a:lnTo>
                    <a:pt x="17504" y="142410"/>
                  </a:lnTo>
                  <a:lnTo>
                    <a:pt x="4525" y="186178"/>
                  </a:lnTo>
                  <a:lnTo>
                    <a:pt x="0" y="233170"/>
                  </a:lnTo>
                  <a:lnTo>
                    <a:pt x="4525" y="280162"/>
                  </a:lnTo>
                  <a:lnTo>
                    <a:pt x="17504" y="323931"/>
                  </a:lnTo>
                  <a:lnTo>
                    <a:pt x="38040" y="363539"/>
                  </a:lnTo>
                  <a:lnTo>
                    <a:pt x="65239" y="398048"/>
                  </a:lnTo>
                  <a:lnTo>
                    <a:pt x="98204" y="426520"/>
                  </a:lnTo>
                  <a:lnTo>
                    <a:pt x="136039" y="448018"/>
                  </a:lnTo>
                  <a:lnTo>
                    <a:pt x="177850" y="461605"/>
                  </a:lnTo>
                  <a:lnTo>
                    <a:pt x="222740" y="466342"/>
                  </a:lnTo>
                  <a:lnTo>
                    <a:pt x="267630" y="461605"/>
                  </a:lnTo>
                  <a:lnTo>
                    <a:pt x="309440" y="448018"/>
                  </a:lnTo>
                  <a:lnTo>
                    <a:pt x="347276" y="426520"/>
                  </a:lnTo>
                  <a:lnTo>
                    <a:pt x="380241" y="398048"/>
                  </a:lnTo>
                  <a:lnTo>
                    <a:pt x="407439" y="363539"/>
                  </a:lnTo>
                  <a:lnTo>
                    <a:pt x="427976" y="323931"/>
                  </a:lnTo>
                  <a:lnTo>
                    <a:pt x="440955" y="280162"/>
                  </a:lnTo>
                  <a:lnTo>
                    <a:pt x="445480" y="233170"/>
                  </a:lnTo>
                  <a:lnTo>
                    <a:pt x="440955" y="186178"/>
                  </a:lnTo>
                  <a:lnTo>
                    <a:pt x="427976" y="142410"/>
                  </a:lnTo>
                  <a:lnTo>
                    <a:pt x="407439" y="102802"/>
                  </a:lnTo>
                  <a:lnTo>
                    <a:pt x="380241" y="68294"/>
                  </a:lnTo>
                  <a:lnTo>
                    <a:pt x="347276" y="39821"/>
                  </a:lnTo>
                  <a:lnTo>
                    <a:pt x="309440" y="18323"/>
                  </a:lnTo>
                  <a:lnTo>
                    <a:pt x="267630" y="4737"/>
                  </a:lnTo>
                  <a:lnTo>
                    <a:pt x="2227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73189" y="4975796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87147" y="3909495"/>
              <a:ext cx="1395730" cy="583565"/>
            </a:xfrm>
            <a:custGeom>
              <a:avLst/>
              <a:gdLst/>
              <a:ahLst/>
              <a:cxnLst/>
              <a:rect l="l" t="t" r="r" b="b"/>
              <a:pathLst>
                <a:path w="1395729" h="583564">
                  <a:moveTo>
                    <a:pt x="0" y="583385"/>
                  </a:moveTo>
                  <a:lnTo>
                    <a:pt x="139571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87579" y="4499789"/>
              <a:ext cx="1120140" cy="479425"/>
            </a:xfrm>
            <a:custGeom>
              <a:avLst/>
              <a:gdLst/>
              <a:ahLst/>
              <a:cxnLst/>
              <a:rect l="l" t="t" r="r" b="b"/>
              <a:pathLst>
                <a:path w="1120139" h="479425">
                  <a:moveTo>
                    <a:pt x="0" y="0"/>
                  </a:moveTo>
                  <a:lnTo>
                    <a:pt x="1119841" y="47908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87147" y="4732736"/>
              <a:ext cx="195580" cy="819785"/>
            </a:xfrm>
            <a:custGeom>
              <a:avLst/>
              <a:gdLst/>
              <a:ahLst/>
              <a:cxnLst/>
              <a:rect l="l" t="t" r="r" b="b"/>
              <a:pathLst>
                <a:path w="195579" h="819785">
                  <a:moveTo>
                    <a:pt x="0" y="0"/>
                  </a:moveTo>
                  <a:lnTo>
                    <a:pt x="195549" y="81962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624679" y="5059171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271838" y="3814013"/>
            <a:ext cx="455295" cy="476250"/>
            <a:chOff x="1747837" y="3814013"/>
            <a:chExt cx="455295" cy="476250"/>
          </a:xfrm>
        </p:grpSpPr>
        <p:sp>
          <p:nvSpPr>
            <p:cNvPr id="17" name="object 17"/>
            <p:cNvSpPr/>
            <p:nvPr/>
          </p:nvSpPr>
          <p:spPr>
            <a:xfrm>
              <a:off x="1752600" y="3818775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69" h="466725">
                  <a:moveTo>
                    <a:pt x="222740" y="0"/>
                  </a:moveTo>
                  <a:lnTo>
                    <a:pt x="177850" y="4737"/>
                  </a:lnTo>
                  <a:lnTo>
                    <a:pt x="136039" y="18323"/>
                  </a:lnTo>
                  <a:lnTo>
                    <a:pt x="98204" y="39822"/>
                  </a:lnTo>
                  <a:lnTo>
                    <a:pt x="65239" y="68294"/>
                  </a:lnTo>
                  <a:lnTo>
                    <a:pt x="38040" y="102803"/>
                  </a:lnTo>
                  <a:lnTo>
                    <a:pt x="17504" y="142411"/>
                  </a:lnTo>
                  <a:lnTo>
                    <a:pt x="4525" y="186179"/>
                  </a:lnTo>
                  <a:lnTo>
                    <a:pt x="0" y="233171"/>
                  </a:lnTo>
                  <a:lnTo>
                    <a:pt x="4525" y="280164"/>
                  </a:lnTo>
                  <a:lnTo>
                    <a:pt x="17504" y="323932"/>
                  </a:lnTo>
                  <a:lnTo>
                    <a:pt x="38040" y="363540"/>
                  </a:lnTo>
                  <a:lnTo>
                    <a:pt x="65239" y="398048"/>
                  </a:lnTo>
                  <a:lnTo>
                    <a:pt x="98204" y="426520"/>
                  </a:lnTo>
                  <a:lnTo>
                    <a:pt x="136039" y="448019"/>
                  </a:lnTo>
                  <a:lnTo>
                    <a:pt x="177850" y="461605"/>
                  </a:lnTo>
                  <a:lnTo>
                    <a:pt x="222740" y="466342"/>
                  </a:lnTo>
                  <a:lnTo>
                    <a:pt x="267630" y="461605"/>
                  </a:lnTo>
                  <a:lnTo>
                    <a:pt x="309440" y="448019"/>
                  </a:lnTo>
                  <a:lnTo>
                    <a:pt x="347276" y="426520"/>
                  </a:lnTo>
                  <a:lnTo>
                    <a:pt x="380241" y="398048"/>
                  </a:lnTo>
                  <a:lnTo>
                    <a:pt x="407439" y="363540"/>
                  </a:lnTo>
                  <a:lnTo>
                    <a:pt x="427976" y="323932"/>
                  </a:lnTo>
                  <a:lnTo>
                    <a:pt x="440955" y="280164"/>
                  </a:lnTo>
                  <a:lnTo>
                    <a:pt x="445480" y="233171"/>
                  </a:lnTo>
                  <a:lnTo>
                    <a:pt x="440955" y="186179"/>
                  </a:lnTo>
                  <a:lnTo>
                    <a:pt x="427976" y="142411"/>
                  </a:lnTo>
                  <a:lnTo>
                    <a:pt x="407439" y="102803"/>
                  </a:lnTo>
                  <a:lnTo>
                    <a:pt x="380241" y="68294"/>
                  </a:lnTo>
                  <a:lnTo>
                    <a:pt x="347276" y="39822"/>
                  </a:lnTo>
                  <a:lnTo>
                    <a:pt x="309440" y="18323"/>
                  </a:lnTo>
                  <a:lnTo>
                    <a:pt x="267630" y="4737"/>
                  </a:lnTo>
                  <a:lnTo>
                    <a:pt x="2227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52600" y="3818775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69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10441" y="3900932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806275" y="3354851"/>
            <a:ext cx="455295" cy="476250"/>
            <a:chOff x="3282274" y="3354851"/>
            <a:chExt cx="455295" cy="476250"/>
          </a:xfrm>
        </p:grpSpPr>
        <p:sp>
          <p:nvSpPr>
            <p:cNvPr id="21" name="object 21"/>
            <p:cNvSpPr/>
            <p:nvPr/>
          </p:nvSpPr>
          <p:spPr>
            <a:xfrm>
              <a:off x="3287036" y="3359613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0" y="0"/>
                  </a:moveTo>
                  <a:lnTo>
                    <a:pt x="177850" y="4737"/>
                  </a:lnTo>
                  <a:lnTo>
                    <a:pt x="136039" y="18323"/>
                  </a:lnTo>
                  <a:lnTo>
                    <a:pt x="98204" y="39822"/>
                  </a:lnTo>
                  <a:lnTo>
                    <a:pt x="65239" y="68294"/>
                  </a:lnTo>
                  <a:lnTo>
                    <a:pt x="38040" y="102803"/>
                  </a:lnTo>
                  <a:lnTo>
                    <a:pt x="17504" y="142411"/>
                  </a:lnTo>
                  <a:lnTo>
                    <a:pt x="4525" y="186179"/>
                  </a:lnTo>
                  <a:lnTo>
                    <a:pt x="0" y="233172"/>
                  </a:lnTo>
                  <a:lnTo>
                    <a:pt x="4525" y="280164"/>
                  </a:lnTo>
                  <a:lnTo>
                    <a:pt x="17504" y="323932"/>
                  </a:lnTo>
                  <a:lnTo>
                    <a:pt x="38040" y="363540"/>
                  </a:lnTo>
                  <a:lnTo>
                    <a:pt x="65239" y="398049"/>
                  </a:lnTo>
                  <a:lnTo>
                    <a:pt x="98204" y="426521"/>
                  </a:lnTo>
                  <a:lnTo>
                    <a:pt x="136039" y="448020"/>
                  </a:lnTo>
                  <a:lnTo>
                    <a:pt x="177850" y="461606"/>
                  </a:lnTo>
                  <a:lnTo>
                    <a:pt x="222740" y="466344"/>
                  </a:lnTo>
                  <a:lnTo>
                    <a:pt x="267630" y="461606"/>
                  </a:lnTo>
                  <a:lnTo>
                    <a:pt x="309440" y="448020"/>
                  </a:lnTo>
                  <a:lnTo>
                    <a:pt x="347276" y="426521"/>
                  </a:lnTo>
                  <a:lnTo>
                    <a:pt x="380241" y="398049"/>
                  </a:lnTo>
                  <a:lnTo>
                    <a:pt x="407439" y="363540"/>
                  </a:lnTo>
                  <a:lnTo>
                    <a:pt x="427976" y="323932"/>
                  </a:lnTo>
                  <a:lnTo>
                    <a:pt x="440955" y="280164"/>
                  </a:lnTo>
                  <a:lnTo>
                    <a:pt x="445480" y="233172"/>
                  </a:lnTo>
                  <a:lnTo>
                    <a:pt x="440955" y="186179"/>
                  </a:lnTo>
                  <a:lnTo>
                    <a:pt x="427976" y="142411"/>
                  </a:lnTo>
                  <a:lnTo>
                    <a:pt x="407439" y="102803"/>
                  </a:lnTo>
                  <a:lnTo>
                    <a:pt x="380241" y="68294"/>
                  </a:lnTo>
                  <a:lnTo>
                    <a:pt x="347276" y="39822"/>
                  </a:lnTo>
                  <a:lnTo>
                    <a:pt x="309440" y="18323"/>
                  </a:lnTo>
                  <a:lnTo>
                    <a:pt x="267630" y="4737"/>
                  </a:lnTo>
                  <a:lnTo>
                    <a:pt x="2227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87036" y="3359613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944878" y="3443732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440658" y="4316802"/>
            <a:ext cx="455295" cy="476250"/>
            <a:chOff x="3916657" y="4316802"/>
            <a:chExt cx="455295" cy="476250"/>
          </a:xfrm>
        </p:grpSpPr>
        <p:sp>
          <p:nvSpPr>
            <p:cNvPr id="25" name="object 25"/>
            <p:cNvSpPr/>
            <p:nvPr/>
          </p:nvSpPr>
          <p:spPr>
            <a:xfrm>
              <a:off x="3921419" y="4321564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1" y="0"/>
                  </a:moveTo>
                  <a:lnTo>
                    <a:pt x="177851" y="4737"/>
                  </a:lnTo>
                  <a:lnTo>
                    <a:pt x="136040" y="18323"/>
                  </a:lnTo>
                  <a:lnTo>
                    <a:pt x="98204" y="39821"/>
                  </a:lnTo>
                  <a:lnTo>
                    <a:pt x="65239" y="68294"/>
                  </a:lnTo>
                  <a:lnTo>
                    <a:pt x="38040" y="102803"/>
                  </a:lnTo>
                  <a:lnTo>
                    <a:pt x="17504" y="142410"/>
                  </a:lnTo>
                  <a:lnTo>
                    <a:pt x="4525" y="186179"/>
                  </a:lnTo>
                  <a:lnTo>
                    <a:pt x="0" y="233171"/>
                  </a:lnTo>
                  <a:lnTo>
                    <a:pt x="4525" y="280164"/>
                  </a:lnTo>
                  <a:lnTo>
                    <a:pt x="17504" y="323932"/>
                  </a:lnTo>
                  <a:lnTo>
                    <a:pt x="38040" y="363540"/>
                  </a:lnTo>
                  <a:lnTo>
                    <a:pt x="65239" y="398048"/>
                  </a:lnTo>
                  <a:lnTo>
                    <a:pt x="98204" y="426520"/>
                  </a:lnTo>
                  <a:lnTo>
                    <a:pt x="136040" y="448019"/>
                  </a:lnTo>
                  <a:lnTo>
                    <a:pt x="177851" y="461605"/>
                  </a:lnTo>
                  <a:lnTo>
                    <a:pt x="222741" y="466342"/>
                  </a:lnTo>
                  <a:lnTo>
                    <a:pt x="267631" y="461605"/>
                  </a:lnTo>
                  <a:lnTo>
                    <a:pt x="309442" y="448019"/>
                  </a:lnTo>
                  <a:lnTo>
                    <a:pt x="347277" y="426520"/>
                  </a:lnTo>
                  <a:lnTo>
                    <a:pt x="380242" y="398048"/>
                  </a:lnTo>
                  <a:lnTo>
                    <a:pt x="407441" y="363540"/>
                  </a:lnTo>
                  <a:lnTo>
                    <a:pt x="427977" y="323932"/>
                  </a:lnTo>
                  <a:lnTo>
                    <a:pt x="440956" y="280164"/>
                  </a:lnTo>
                  <a:lnTo>
                    <a:pt x="445481" y="233171"/>
                  </a:lnTo>
                  <a:lnTo>
                    <a:pt x="440956" y="186179"/>
                  </a:lnTo>
                  <a:lnTo>
                    <a:pt x="427977" y="142410"/>
                  </a:lnTo>
                  <a:lnTo>
                    <a:pt x="407441" y="102803"/>
                  </a:lnTo>
                  <a:lnTo>
                    <a:pt x="380242" y="68294"/>
                  </a:lnTo>
                  <a:lnTo>
                    <a:pt x="347277" y="39821"/>
                  </a:lnTo>
                  <a:lnTo>
                    <a:pt x="309442" y="18323"/>
                  </a:lnTo>
                  <a:lnTo>
                    <a:pt x="267631" y="4737"/>
                  </a:lnTo>
                  <a:lnTo>
                    <a:pt x="22274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21419" y="4321564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572909" y="4403852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383645" y="4261629"/>
            <a:ext cx="455295" cy="476250"/>
            <a:chOff x="4859644" y="4261629"/>
            <a:chExt cx="455295" cy="476250"/>
          </a:xfrm>
        </p:grpSpPr>
        <p:sp>
          <p:nvSpPr>
            <p:cNvPr id="29" name="object 29"/>
            <p:cNvSpPr/>
            <p:nvPr/>
          </p:nvSpPr>
          <p:spPr>
            <a:xfrm>
              <a:off x="4864407" y="4266392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1" y="0"/>
                  </a:moveTo>
                  <a:lnTo>
                    <a:pt x="177851" y="4737"/>
                  </a:lnTo>
                  <a:lnTo>
                    <a:pt x="136040" y="18323"/>
                  </a:lnTo>
                  <a:lnTo>
                    <a:pt x="98204" y="39822"/>
                  </a:lnTo>
                  <a:lnTo>
                    <a:pt x="65239" y="68294"/>
                  </a:lnTo>
                  <a:lnTo>
                    <a:pt x="38040" y="102803"/>
                  </a:lnTo>
                  <a:lnTo>
                    <a:pt x="17504" y="142411"/>
                  </a:lnTo>
                  <a:lnTo>
                    <a:pt x="4525" y="186179"/>
                  </a:lnTo>
                  <a:lnTo>
                    <a:pt x="0" y="233172"/>
                  </a:lnTo>
                  <a:lnTo>
                    <a:pt x="4525" y="280164"/>
                  </a:lnTo>
                  <a:lnTo>
                    <a:pt x="17504" y="323932"/>
                  </a:lnTo>
                  <a:lnTo>
                    <a:pt x="38040" y="363540"/>
                  </a:lnTo>
                  <a:lnTo>
                    <a:pt x="65239" y="398049"/>
                  </a:lnTo>
                  <a:lnTo>
                    <a:pt x="98204" y="426521"/>
                  </a:lnTo>
                  <a:lnTo>
                    <a:pt x="136040" y="448020"/>
                  </a:lnTo>
                  <a:lnTo>
                    <a:pt x="177851" y="461606"/>
                  </a:lnTo>
                  <a:lnTo>
                    <a:pt x="222741" y="466344"/>
                  </a:lnTo>
                  <a:lnTo>
                    <a:pt x="267631" y="461606"/>
                  </a:lnTo>
                  <a:lnTo>
                    <a:pt x="309442" y="448020"/>
                  </a:lnTo>
                  <a:lnTo>
                    <a:pt x="347277" y="426521"/>
                  </a:lnTo>
                  <a:lnTo>
                    <a:pt x="380242" y="398049"/>
                  </a:lnTo>
                  <a:lnTo>
                    <a:pt x="407441" y="363540"/>
                  </a:lnTo>
                  <a:lnTo>
                    <a:pt x="427977" y="323932"/>
                  </a:lnTo>
                  <a:lnTo>
                    <a:pt x="440956" y="280164"/>
                  </a:lnTo>
                  <a:lnTo>
                    <a:pt x="445481" y="233172"/>
                  </a:lnTo>
                  <a:lnTo>
                    <a:pt x="440956" y="186179"/>
                  </a:lnTo>
                  <a:lnTo>
                    <a:pt x="427977" y="142411"/>
                  </a:lnTo>
                  <a:lnTo>
                    <a:pt x="407441" y="102803"/>
                  </a:lnTo>
                  <a:lnTo>
                    <a:pt x="380242" y="68294"/>
                  </a:lnTo>
                  <a:lnTo>
                    <a:pt x="347277" y="39822"/>
                  </a:lnTo>
                  <a:lnTo>
                    <a:pt x="309442" y="18323"/>
                  </a:lnTo>
                  <a:lnTo>
                    <a:pt x="267631" y="4737"/>
                  </a:lnTo>
                  <a:lnTo>
                    <a:pt x="22274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64407" y="4266392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522248" y="4348988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736696" y="5479307"/>
            <a:ext cx="455295" cy="476250"/>
            <a:chOff x="5212695" y="5479307"/>
            <a:chExt cx="455295" cy="476250"/>
          </a:xfrm>
        </p:grpSpPr>
        <p:sp>
          <p:nvSpPr>
            <p:cNvPr id="33" name="object 33"/>
            <p:cNvSpPr/>
            <p:nvPr/>
          </p:nvSpPr>
          <p:spPr>
            <a:xfrm>
              <a:off x="5217458" y="5484069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1" y="0"/>
                  </a:moveTo>
                  <a:lnTo>
                    <a:pt x="177851" y="4737"/>
                  </a:lnTo>
                  <a:lnTo>
                    <a:pt x="136040" y="18323"/>
                  </a:lnTo>
                  <a:lnTo>
                    <a:pt x="98204" y="39822"/>
                  </a:lnTo>
                  <a:lnTo>
                    <a:pt x="65239" y="68294"/>
                  </a:lnTo>
                  <a:lnTo>
                    <a:pt x="38040" y="102803"/>
                  </a:lnTo>
                  <a:lnTo>
                    <a:pt x="17504" y="142410"/>
                  </a:lnTo>
                  <a:lnTo>
                    <a:pt x="4525" y="186179"/>
                  </a:lnTo>
                  <a:lnTo>
                    <a:pt x="0" y="233171"/>
                  </a:lnTo>
                  <a:lnTo>
                    <a:pt x="4525" y="280164"/>
                  </a:lnTo>
                  <a:lnTo>
                    <a:pt x="17504" y="323932"/>
                  </a:lnTo>
                  <a:lnTo>
                    <a:pt x="38040" y="363540"/>
                  </a:lnTo>
                  <a:lnTo>
                    <a:pt x="65239" y="398049"/>
                  </a:lnTo>
                  <a:lnTo>
                    <a:pt x="98204" y="426521"/>
                  </a:lnTo>
                  <a:lnTo>
                    <a:pt x="136040" y="448019"/>
                  </a:lnTo>
                  <a:lnTo>
                    <a:pt x="177851" y="461606"/>
                  </a:lnTo>
                  <a:lnTo>
                    <a:pt x="222741" y="466343"/>
                  </a:lnTo>
                  <a:lnTo>
                    <a:pt x="267631" y="461606"/>
                  </a:lnTo>
                  <a:lnTo>
                    <a:pt x="309442" y="448019"/>
                  </a:lnTo>
                  <a:lnTo>
                    <a:pt x="347277" y="426521"/>
                  </a:lnTo>
                  <a:lnTo>
                    <a:pt x="380242" y="398049"/>
                  </a:lnTo>
                  <a:lnTo>
                    <a:pt x="407441" y="363540"/>
                  </a:lnTo>
                  <a:lnTo>
                    <a:pt x="427977" y="323932"/>
                  </a:lnTo>
                  <a:lnTo>
                    <a:pt x="440956" y="280164"/>
                  </a:lnTo>
                  <a:lnTo>
                    <a:pt x="445481" y="233171"/>
                  </a:lnTo>
                  <a:lnTo>
                    <a:pt x="440956" y="186179"/>
                  </a:lnTo>
                  <a:lnTo>
                    <a:pt x="427977" y="142410"/>
                  </a:lnTo>
                  <a:lnTo>
                    <a:pt x="407441" y="102803"/>
                  </a:lnTo>
                  <a:lnTo>
                    <a:pt x="380242" y="68294"/>
                  </a:lnTo>
                  <a:lnTo>
                    <a:pt x="347277" y="39822"/>
                  </a:lnTo>
                  <a:lnTo>
                    <a:pt x="309442" y="18323"/>
                  </a:lnTo>
                  <a:lnTo>
                    <a:pt x="267631" y="4737"/>
                  </a:lnTo>
                  <a:lnTo>
                    <a:pt x="22274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217458" y="5484069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868948" y="5568188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779356" y="3647206"/>
            <a:ext cx="455295" cy="476250"/>
            <a:chOff x="6255355" y="3647206"/>
            <a:chExt cx="455295" cy="476250"/>
          </a:xfrm>
        </p:grpSpPr>
        <p:sp>
          <p:nvSpPr>
            <p:cNvPr id="37" name="object 37"/>
            <p:cNvSpPr/>
            <p:nvPr/>
          </p:nvSpPr>
          <p:spPr>
            <a:xfrm>
              <a:off x="6260118" y="3651968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0" y="0"/>
                  </a:moveTo>
                  <a:lnTo>
                    <a:pt x="177850" y="4737"/>
                  </a:lnTo>
                  <a:lnTo>
                    <a:pt x="136039" y="18323"/>
                  </a:lnTo>
                  <a:lnTo>
                    <a:pt x="98204" y="39821"/>
                  </a:lnTo>
                  <a:lnTo>
                    <a:pt x="65239" y="68294"/>
                  </a:lnTo>
                  <a:lnTo>
                    <a:pt x="38040" y="102803"/>
                  </a:lnTo>
                  <a:lnTo>
                    <a:pt x="17504" y="142410"/>
                  </a:lnTo>
                  <a:lnTo>
                    <a:pt x="4525" y="186179"/>
                  </a:lnTo>
                  <a:lnTo>
                    <a:pt x="0" y="233171"/>
                  </a:lnTo>
                  <a:lnTo>
                    <a:pt x="4525" y="280164"/>
                  </a:lnTo>
                  <a:lnTo>
                    <a:pt x="17504" y="323932"/>
                  </a:lnTo>
                  <a:lnTo>
                    <a:pt x="38040" y="363540"/>
                  </a:lnTo>
                  <a:lnTo>
                    <a:pt x="65239" y="398048"/>
                  </a:lnTo>
                  <a:lnTo>
                    <a:pt x="98204" y="426520"/>
                  </a:lnTo>
                  <a:lnTo>
                    <a:pt x="136039" y="448019"/>
                  </a:lnTo>
                  <a:lnTo>
                    <a:pt x="177850" y="461605"/>
                  </a:lnTo>
                  <a:lnTo>
                    <a:pt x="222740" y="466342"/>
                  </a:lnTo>
                  <a:lnTo>
                    <a:pt x="267630" y="461605"/>
                  </a:lnTo>
                  <a:lnTo>
                    <a:pt x="309441" y="448019"/>
                  </a:lnTo>
                  <a:lnTo>
                    <a:pt x="347277" y="426520"/>
                  </a:lnTo>
                  <a:lnTo>
                    <a:pt x="380242" y="398048"/>
                  </a:lnTo>
                  <a:lnTo>
                    <a:pt x="407441" y="363540"/>
                  </a:lnTo>
                  <a:lnTo>
                    <a:pt x="427977" y="323932"/>
                  </a:lnTo>
                  <a:lnTo>
                    <a:pt x="440956" y="280164"/>
                  </a:lnTo>
                  <a:lnTo>
                    <a:pt x="445481" y="233171"/>
                  </a:lnTo>
                  <a:lnTo>
                    <a:pt x="440956" y="186179"/>
                  </a:lnTo>
                  <a:lnTo>
                    <a:pt x="427977" y="142410"/>
                  </a:lnTo>
                  <a:lnTo>
                    <a:pt x="407441" y="102803"/>
                  </a:lnTo>
                  <a:lnTo>
                    <a:pt x="380242" y="68294"/>
                  </a:lnTo>
                  <a:lnTo>
                    <a:pt x="347277" y="39821"/>
                  </a:lnTo>
                  <a:lnTo>
                    <a:pt x="309441" y="18323"/>
                  </a:lnTo>
                  <a:lnTo>
                    <a:pt x="267630" y="4737"/>
                  </a:lnTo>
                  <a:lnTo>
                    <a:pt x="2227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260118" y="3651968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924308" y="3736340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726660" y="4740940"/>
            <a:ext cx="455295" cy="476250"/>
            <a:chOff x="6202659" y="4740940"/>
            <a:chExt cx="455295" cy="476250"/>
          </a:xfrm>
        </p:grpSpPr>
        <p:sp>
          <p:nvSpPr>
            <p:cNvPr id="41" name="object 41"/>
            <p:cNvSpPr/>
            <p:nvPr/>
          </p:nvSpPr>
          <p:spPr>
            <a:xfrm>
              <a:off x="6207422" y="4745702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222740" y="0"/>
                  </a:moveTo>
                  <a:lnTo>
                    <a:pt x="177850" y="4737"/>
                  </a:lnTo>
                  <a:lnTo>
                    <a:pt x="136039" y="18323"/>
                  </a:lnTo>
                  <a:lnTo>
                    <a:pt x="98204" y="39821"/>
                  </a:lnTo>
                  <a:lnTo>
                    <a:pt x="65239" y="68294"/>
                  </a:lnTo>
                  <a:lnTo>
                    <a:pt x="38040" y="102802"/>
                  </a:lnTo>
                  <a:lnTo>
                    <a:pt x="17504" y="142410"/>
                  </a:lnTo>
                  <a:lnTo>
                    <a:pt x="4525" y="186178"/>
                  </a:lnTo>
                  <a:lnTo>
                    <a:pt x="0" y="233170"/>
                  </a:lnTo>
                  <a:lnTo>
                    <a:pt x="4525" y="280163"/>
                  </a:lnTo>
                  <a:lnTo>
                    <a:pt x="17504" y="323932"/>
                  </a:lnTo>
                  <a:lnTo>
                    <a:pt x="38040" y="363539"/>
                  </a:lnTo>
                  <a:lnTo>
                    <a:pt x="65239" y="398048"/>
                  </a:lnTo>
                  <a:lnTo>
                    <a:pt x="98204" y="426520"/>
                  </a:lnTo>
                  <a:lnTo>
                    <a:pt x="136039" y="448019"/>
                  </a:lnTo>
                  <a:lnTo>
                    <a:pt x="177850" y="461605"/>
                  </a:lnTo>
                  <a:lnTo>
                    <a:pt x="222740" y="466342"/>
                  </a:lnTo>
                  <a:lnTo>
                    <a:pt x="267630" y="461605"/>
                  </a:lnTo>
                  <a:lnTo>
                    <a:pt x="309440" y="448019"/>
                  </a:lnTo>
                  <a:lnTo>
                    <a:pt x="347276" y="426520"/>
                  </a:lnTo>
                  <a:lnTo>
                    <a:pt x="380241" y="398048"/>
                  </a:lnTo>
                  <a:lnTo>
                    <a:pt x="407439" y="363539"/>
                  </a:lnTo>
                  <a:lnTo>
                    <a:pt x="427976" y="323932"/>
                  </a:lnTo>
                  <a:lnTo>
                    <a:pt x="440955" y="280163"/>
                  </a:lnTo>
                  <a:lnTo>
                    <a:pt x="445480" y="233170"/>
                  </a:lnTo>
                  <a:lnTo>
                    <a:pt x="440955" y="186178"/>
                  </a:lnTo>
                  <a:lnTo>
                    <a:pt x="427976" y="142410"/>
                  </a:lnTo>
                  <a:lnTo>
                    <a:pt x="407439" y="102802"/>
                  </a:lnTo>
                  <a:lnTo>
                    <a:pt x="380241" y="68294"/>
                  </a:lnTo>
                  <a:lnTo>
                    <a:pt x="347276" y="39821"/>
                  </a:lnTo>
                  <a:lnTo>
                    <a:pt x="309440" y="18323"/>
                  </a:lnTo>
                  <a:lnTo>
                    <a:pt x="267630" y="4737"/>
                  </a:lnTo>
                  <a:lnTo>
                    <a:pt x="2227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207422" y="4745702"/>
              <a:ext cx="445770" cy="466725"/>
            </a:xfrm>
            <a:custGeom>
              <a:avLst/>
              <a:gdLst/>
              <a:ahLst/>
              <a:cxnLst/>
              <a:rect l="l" t="t" r="r" b="b"/>
              <a:pathLst>
                <a:path w="445770" h="466725">
                  <a:moveTo>
                    <a:pt x="0" y="233171"/>
                  </a:moveTo>
                  <a:lnTo>
                    <a:pt x="4525" y="186179"/>
                  </a:lnTo>
                  <a:lnTo>
                    <a:pt x="17504" y="142410"/>
                  </a:lnTo>
                  <a:lnTo>
                    <a:pt x="38040" y="102803"/>
                  </a:lnTo>
                  <a:lnTo>
                    <a:pt x="65239" y="68294"/>
                  </a:lnTo>
                  <a:lnTo>
                    <a:pt x="98204" y="39822"/>
                  </a:lnTo>
                  <a:lnTo>
                    <a:pt x="136039" y="18323"/>
                  </a:lnTo>
                  <a:lnTo>
                    <a:pt x="177850" y="4737"/>
                  </a:lnTo>
                  <a:lnTo>
                    <a:pt x="222740" y="0"/>
                  </a:lnTo>
                  <a:lnTo>
                    <a:pt x="267630" y="4737"/>
                  </a:lnTo>
                  <a:lnTo>
                    <a:pt x="309441" y="18323"/>
                  </a:lnTo>
                  <a:lnTo>
                    <a:pt x="347276" y="39822"/>
                  </a:lnTo>
                  <a:lnTo>
                    <a:pt x="380241" y="68294"/>
                  </a:lnTo>
                  <a:lnTo>
                    <a:pt x="407440" y="102803"/>
                  </a:lnTo>
                  <a:lnTo>
                    <a:pt x="427976" y="142410"/>
                  </a:lnTo>
                  <a:lnTo>
                    <a:pt x="440955" y="186179"/>
                  </a:lnTo>
                  <a:lnTo>
                    <a:pt x="445481" y="233171"/>
                  </a:lnTo>
                  <a:lnTo>
                    <a:pt x="440955" y="280163"/>
                  </a:lnTo>
                  <a:lnTo>
                    <a:pt x="427976" y="323932"/>
                  </a:lnTo>
                  <a:lnTo>
                    <a:pt x="407440" y="363539"/>
                  </a:lnTo>
                  <a:lnTo>
                    <a:pt x="380241" y="398048"/>
                  </a:lnTo>
                  <a:lnTo>
                    <a:pt x="347276" y="426520"/>
                  </a:lnTo>
                  <a:lnTo>
                    <a:pt x="309441" y="448019"/>
                  </a:lnTo>
                  <a:lnTo>
                    <a:pt x="267630" y="461605"/>
                  </a:lnTo>
                  <a:lnTo>
                    <a:pt x="222740" y="466343"/>
                  </a:lnTo>
                  <a:lnTo>
                    <a:pt x="177850" y="461605"/>
                  </a:lnTo>
                  <a:lnTo>
                    <a:pt x="136039" y="448019"/>
                  </a:lnTo>
                  <a:lnTo>
                    <a:pt x="98204" y="426520"/>
                  </a:lnTo>
                  <a:lnTo>
                    <a:pt x="65239" y="398048"/>
                  </a:lnTo>
                  <a:lnTo>
                    <a:pt x="38040" y="363539"/>
                  </a:lnTo>
                  <a:lnTo>
                    <a:pt x="17504" y="323932"/>
                  </a:lnTo>
                  <a:lnTo>
                    <a:pt x="4525" y="280163"/>
                  </a:lnTo>
                  <a:lnTo>
                    <a:pt x="0" y="233171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7852563" y="4827523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674306" y="3612213"/>
            <a:ext cx="4347210" cy="2119630"/>
            <a:chOff x="2150306" y="3612213"/>
            <a:chExt cx="4347210" cy="2119630"/>
          </a:xfrm>
        </p:grpSpPr>
        <p:sp>
          <p:nvSpPr>
            <p:cNvPr id="45" name="object 45"/>
            <p:cNvSpPr/>
            <p:nvPr/>
          </p:nvSpPr>
          <p:spPr>
            <a:xfrm>
              <a:off x="2164594" y="3626501"/>
              <a:ext cx="1120140" cy="323850"/>
            </a:xfrm>
            <a:custGeom>
              <a:avLst/>
              <a:gdLst/>
              <a:ahLst/>
              <a:cxnLst/>
              <a:rect l="l" t="t" r="r" b="b"/>
              <a:pathLst>
                <a:path w="1120139" h="323850">
                  <a:moveTo>
                    <a:pt x="0" y="323594"/>
                  </a:moveTo>
                  <a:lnTo>
                    <a:pt x="111968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430162" y="4144489"/>
              <a:ext cx="52705" cy="601345"/>
            </a:xfrm>
            <a:custGeom>
              <a:avLst/>
              <a:gdLst/>
              <a:ahLst/>
              <a:cxnLst/>
              <a:rect l="l" t="t" r="r" b="b"/>
              <a:pathLst>
                <a:path w="52704" h="601345">
                  <a:moveTo>
                    <a:pt x="0" y="601214"/>
                  </a:moveTo>
                  <a:lnTo>
                    <a:pt x="5269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440199" y="4050017"/>
              <a:ext cx="885190" cy="1434465"/>
            </a:xfrm>
            <a:custGeom>
              <a:avLst/>
              <a:gdLst/>
              <a:ahLst/>
              <a:cxnLst/>
              <a:rect l="l" t="t" r="r" b="b"/>
              <a:pathLst>
                <a:path w="885189" h="1434464">
                  <a:moveTo>
                    <a:pt x="0" y="1434052"/>
                  </a:moveTo>
                  <a:lnTo>
                    <a:pt x="88515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662940" y="5143752"/>
              <a:ext cx="610235" cy="574040"/>
            </a:xfrm>
            <a:custGeom>
              <a:avLst/>
              <a:gdLst/>
              <a:ahLst/>
              <a:cxnLst/>
              <a:rect l="l" t="t" r="r" b="b"/>
              <a:pathLst>
                <a:path w="610235" h="574039">
                  <a:moveTo>
                    <a:pt x="0" y="573490"/>
                  </a:moveTo>
                  <a:lnTo>
                    <a:pt x="60972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0215123" y="6723724"/>
            <a:ext cx="193675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0"/>
              </a:lnSpc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orbel"/>
                <a:cs typeface="Corbel"/>
              </a:rPr>
              <a:pPr marL="38100">
                <a:lnSpc>
                  <a:spcPts val="950"/>
                </a:lnSpc>
              </a:pPr>
              <a:t>41</a:t>
            </a:fld>
            <a:endParaRPr sz="9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9216" y="347472"/>
            <a:ext cx="7092696" cy="55778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911668" y="3394475"/>
            <a:ext cx="922655" cy="318135"/>
          </a:xfrm>
          <a:custGeom>
            <a:avLst/>
            <a:gdLst/>
            <a:ahLst/>
            <a:cxnLst/>
            <a:rect l="l" t="t" r="r" b="b"/>
            <a:pathLst>
              <a:path w="922654" h="318135">
                <a:moveTo>
                  <a:pt x="820914" y="0"/>
                </a:moveTo>
                <a:lnTo>
                  <a:pt x="816392" y="12891"/>
                </a:lnTo>
                <a:lnTo>
                  <a:pt x="834778" y="20871"/>
                </a:lnTo>
                <a:lnTo>
                  <a:pt x="850590" y="31916"/>
                </a:lnTo>
                <a:lnTo>
                  <a:pt x="874491" y="63205"/>
                </a:lnTo>
                <a:lnTo>
                  <a:pt x="888556" y="105418"/>
                </a:lnTo>
                <a:lnTo>
                  <a:pt x="893244" y="157218"/>
                </a:lnTo>
                <a:lnTo>
                  <a:pt x="892067" y="185231"/>
                </a:lnTo>
                <a:lnTo>
                  <a:pt x="882648" y="233535"/>
                </a:lnTo>
                <a:lnTo>
                  <a:pt x="863749" y="271259"/>
                </a:lnTo>
                <a:lnTo>
                  <a:pt x="834993" y="296709"/>
                </a:lnTo>
                <a:lnTo>
                  <a:pt x="816895" y="304725"/>
                </a:lnTo>
                <a:lnTo>
                  <a:pt x="820914" y="317618"/>
                </a:lnTo>
                <a:lnTo>
                  <a:pt x="864236" y="297295"/>
                </a:lnTo>
                <a:lnTo>
                  <a:pt x="896090" y="262114"/>
                </a:lnTo>
                <a:lnTo>
                  <a:pt x="915679" y="215002"/>
                </a:lnTo>
                <a:lnTo>
                  <a:pt x="922209" y="158892"/>
                </a:lnTo>
                <a:lnTo>
                  <a:pt x="920571" y="129775"/>
                </a:lnTo>
                <a:lnTo>
                  <a:pt x="907470" y="78163"/>
                </a:lnTo>
                <a:lnTo>
                  <a:pt x="881487" y="36148"/>
                </a:lnTo>
                <a:lnTo>
                  <a:pt x="843940" y="8313"/>
                </a:lnTo>
                <a:lnTo>
                  <a:pt x="820914" y="0"/>
                </a:lnTo>
                <a:close/>
              </a:path>
              <a:path w="922654" h="318135">
                <a:moveTo>
                  <a:pt x="101296" y="0"/>
                </a:moveTo>
                <a:lnTo>
                  <a:pt x="58077" y="20363"/>
                </a:lnTo>
                <a:lnTo>
                  <a:pt x="26202" y="55670"/>
                </a:lnTo>
                <a:lnTo>
                  <a:pt x="6550" y="102865"/>
                </a:lnTo>
                <a:lnTo>
                  <a:pt x="0" y="158892"/>
                </a:lnTo>
                <a:lnTo>
                  <a:pt x="1632" y="188072"/>
                </a:lnTo>
                <a:lnTo>
                  <a:pt x="14691" y="239683"/>
                </a:lnTo>
                <a:lnTo>
                  <a:pt x="40612" y="281562"/>
                </a:lnTo>
                <a:lnTo>
                  <a:pt x="78201" y="309314"/>
                </a:lnTo>
                <a:lnTo>
                  <a:pt x="101296" y="317618"/>
                </a:lnTo>
                <a:lnTo>
                  <a:pt x="105314" y="304725"/>
                </a:lnTo>
                <a:lnTo>
                  <a:pt x="87216" y="296709"/>
                </a:lnTo>
                <a:lnTo>
                  <a:pt x="71597" y="285554"/>
                </a:lnTo>
                <a:lnTo>
                  <a:pt x="47801" y="253826"/>
                </a:lnTo>
                <a:lnTo>
                  <a:pt x="33674" y="210670"/>
                </a:lnTo>
                <a:lnTo>
                  <a:pt x="28964" y="157218"/>
                </a:lnTo>
                <a:lnTo>
                  <a:pt x="30142" y="130120"/>
                </a:lnTo>
                <a:lnTo>
                  <a:pt x="39560" y="83113"/>
                </a:lnTo>
                <a:lnTo>
                  <a:pt x="58491" y="46027"/>
                </a:lnTo>
                <a:lnTo>
                  <a:pt x="87498" y="20871"/>
                </a:lnTo>
                <a:lnTo>
                  <a:pt x="105816" y="12891"/>
                </a:lnTo>
                <a:lnTo>
                  <a:pt x="1012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45938" y="3905022"/>
            <a:ext cx="1480820" cy="414655"/>
          </a:xfrm>
          <a:custGeom>
            <a:avLst/>
            <a:gdLst/>
            <a:ahLst/>
            <a:cxnLst/>
            <a:rect l="l" t="t" r="r" b="b"/>
            <a:pathLst>
              <a:path w="1480820" h="414654">
                <a:moveTo>
                  <a:pt x="113017" y="13728"/>
                </a:moveTo>
                <a:lnTo>
                  <a:pt x="108826" y="0"/>
                </a:lnTo>
                <a:lnTo>
                  <a:pt x="84201" y="9588"/>
                </a:lnTo>
                <a:lnTo>
                  <a:pt x="62572" y="24650"/>
                </a:lnTo>
                <a:lnTo>
                  <a:pt x="28295" y="71158"/>
                </a:lnTo>
                <a:lnTo>
                  <a:pt x="7073" y="133858"/>
                </a:lnTo>
                <a:lnTo>
                  <a:pt x="0" y="207111"/>
                </a:lnTo>
                <a:lnTo>
                  <a:pt x="1765" y="245059"/>
                </a:lnTo>
                <a:lnTo>
                  <a:pt x="15913" y="313029"/>
                </a:lnTo>
                <a:lnTo>
                  <a:pt x="43942" y="369049"/>
                </a:lnTo>
                <a:lnTo>
                  <a:pt x="84201" y="404622"/>
                </a:lnTo>
                <a:lnTo>
                  <a:pt x="108826" y="414223"/>
                </a:lnTo>
                <a:lnTo>
                  <a:pt x="113017" y="400494"/>
                </a:lnTo>
                <a:lnTo>
                  <a:pt x="93980" y="390626"/>
                </a:lnTo>
                <a:lnTo>
                  <a:pt x="77419" y="376275"/>
                </a:lnTo>
                <a:lnTo>
                  <a:pt x="51650" y="334111"/>
                </a:lnTo>
                <a:lnTo>
                  <a:pt x="36017" y="276821"/>
                </a:lnTo>
                <a:lnTo>
                  <a:pt x="30810" y="207111"/>
                </a:lnTo>
                <a:lnTo>
                  <a:pt x="32105" y="170891"/>
                </a:lnTo>
                <a:lnTo>
                  <a:pt x="42532" y="107353"/>
                </a:lnTo>
                <a:lnTo>
                  <a:pt x="63296" y="56832"/>
                </a:lnTo>
                <a:lnTo>
                  <a:pt x="93980" y="23596"/>
                </a:lnTo>
                <a:lnTo>
                  <a:pt x="113017" y="13728"/>
                </a:lnTo>
                <a:close/>
              </a:path>
              <a:path w="1480820" h="414654">
                <a:moveTo>
                  <a:pt x="509930" y="61150"/>
                </a:moveTo>
                <a:lnTo>
                  <a:pt x="505409" y="48260"/>
                </a:lnTo>
                <a:lnTo>
                  <a:pt x="482384" y="56578"/>
                </a:lnTo>
                <a:lnTo>
                  <a:pt x="462191" y="68618"/>
                </a:lnTo>
                <a:lnTo>
                  <a:pt x="430314" y="103924"/>
                </a:lnTo>
                <a:lnTo>
                  <a:pt x="410667" y="151130"/>
                </a:lnTo>
                <a:lnTo>
                  <a:pt x="404114" y="207149"/>
                </a:lnTo>
                <a:lnTo>
                  <a:pt x="405739" y="236334"/>
                </a:lnTo>
                <a:lnTo>
                  <a:pt x="418807" y="287947"/>
                </a:lnTo>
                <a:lnTo>
                  <a:pt x="444728" y="329819"/>
                </a:lnTo>
                <a:lnTo>
                  <a:pt x="482307" y="357568"/>
                </a:lnTo>
                <a:lnTo>
                  <a:pt x="505409" y="365874"/>
                </a:lnTo>
                <a:lnTo>
                  <a:pt x="509422" y="352983"/>
                </a:lnTo>
                <a:lnTo>
                  <a:pt x="491324" y="344970"/>
                </a:lnTo>
                <a:lnTo>
                  <a:pt x="475703" y="333819"/>
                </a:lnTo>
                <a:lnTo>
                  <a:pt x="451916" y="302082"/>
                </a:lnTo>
                <a:lnTo>
                  <a:pt x="437781" y="258927"/>
                </a:lnTo>
                <a:lnTo>
                  <a:pt x="433082" y="205473"/>
                </a:lnTo>
                <a:lnTo>
                  <a:pt x="434251" y="178384"/>
                </a:lnTo>
                <a:lnTo>
                  <a:pt x="443674" y="131368"/>
                </a:lnTo>
                <a:lnTo>
                  <a:pt x="462597" y="94284"/>
                </a:lnTo>
                <a:lnTo>
                  <a:pt x="491604" y="69126"/>
                </a:lnTo>
                <a:lnTo>
                  <a:pt x="509930" y="61150"/>
                </a:lnTo>
                <a:close/>
              </a:path>
              <a:path w="1480820" h="414654">
                <a:moveTo>
                  <a:pt x="1326324" y="207149"/>
                </a:moveTo>
                <a:lnTo>
                  <a:pt x="1319771" y="151130"/>
                </a:lnTo>
                <a:lnTo>
                  <a:pt x="1300124" y="103924"/>
                </a:lnTo>
                <a:lnTo>
                  <a:pt x="1268247" y="68618"/>
                </a:lnTo>
                <a:lnTo>
                  <a:pt x="1225029" y="48260"/>
                </a:lnTo>
                <a:lnTo>
                  <a:pt x="1220508" y="61150"/>
                </a:lnTo>
                <a:lnTo>
                  <a:pt x="1238885" y="69126"/>
                </a:lnTo>
                <a:lnTo>
                  <a:pt x="1254696" y="80175"/>
                </a:lnTo>
                <a:lnTo>
                  <a:pt x="1278597" y="111467"/>
                </a:lnTo>
                <a:lnTo>
                  <a:pt x="1292669" y="153682"/>
                </a:lnTo>
                <a:lnTo>
                  <a:pt x="1297355" y="205473"/>
                </a:lnTo>
                <a:lnTo>
                  <a:pt x="1296174" y="233489"/>
                </a:lnTo>
                <a:lnTo>
                  <a:pt x="1286764" y="281800"/>
                </a:lnTo>
                <a:lnTo>
                  <a:pt x="1267866" y="319519"/>
                </a:lnTo>
                <a:lnTo>
                  <a:pt x="1239100" y="344970"/>
                </a:lnTo>
                <a:lnTo>
                  <a:pt x="1221003" y="352983"/>
                </a:lnTo>
                <a:lnTo>
                  <a:pt x="1225029" y="365874"/>
                </a:lnTo>
                <a:lnTo>
                  <a:pt x="1268349" y="345554"/>
                </a:lnTo>
                <a:lnTo>
                  <a:pt x="1300200" y="310375"/>
                </a:lnTo>
                <a:lnTo>
                  <a:pt x="1319796" y="263258"/>
                </a:lnTo>
                <a:lnTo>
                  <a:pt x="1324686" y="236334"/>
                </a:lnTo>
                <a:lnTo>
                  <a:pt x="1326324" y="207149"/>
                </a:lnTo>
                <a:close/>
              </a:path>
              <a:path w="1480820" h="414654">
                <a:moveTo>
                  <a:pt x="1480350" y="207111"/>
                </a:moveTo>
                <a:lnTo>
                  <a:pt x="1473276" y="133858"/>
                </a:lnTo>
                <a:lnTo>
                  <a:pt x="1452054" y="71158"/>
                </a:lnTo>
                <a:lnTo>
                  <a:pt x="1417764" y="24650"/>
                </a:lnTo>
                <a:lnTo>
                  <a:pt x="1371511" y="0"/>
                </a:lnTo>
                <a:lnTo>
                  <a:pt x="1367332" y="13728"/>
                </a:lnTo>
                <a:lnTo>
                  <a:pt x="1386357" y="23596"/>
                </a:lnTo>
                <a:lnTo>
                  <a:pt x="1402930" y="37960"/>
                </a:lnTo>
                <a:lnTo>
                  <a:pt x="1428686" y="80200"/>
                </a:lnTo>
                <a:lnTo>
                  <a:pt x="1444320" y="137579"/>
                </a:lnTo>
                <a:lnTo>
                  <a:pt x="1449539" y="207276"/>
                </a:lnTo>
                <a:lnTo>
                  <a:pt x="1448231" y="243586"/>
                </a:lnTo>
                <a:lnTo>
                  <a:pt x="1437817" y="306997"/>
                </a:lnTo>
                <a:lnTo>
                  <a:pt x="1417040" y="357441"/>
                </a:lnTo>
                <a:lnTo>
                  <a:pt x="1386357" y="390626"/>
                </a:lnTo>
                <a:lnTo>
                  <a:pt x="1367332" y="400494"/>
                </a:lnTo>
                <a:lnTo>
                  <a:pt x="1371511" y="414223"/>
                </a:lnTo>
                <a:lnTo>
                  <a:pt x="1417764" y="389572"/>
                </a:lnTo>
                <a:lnTo>
                  <a:pt x="1452054" y="343065"/>
                </a:lnTo>
                <a:lnTo>
                  <a:pt x="1473276" y="280365"/>
                </a:lnTo>
                <a:lnTo>
                  <a:pt x="1478572" y="245059"/>
                </a:lnTo>
                <a:lnTo>
                  <a:pt x="1480350" y="2071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44753" y="5388375"/>
            <a:ext cx="922655" cy="318135"/>
          </a:xfrm>
          <a:custGeom>
            <a:avLst/>
            <a:gdLst/>
            <a:ahLst/>
            <a:cxnLst/>
            <a:rect l="l" t="t" r="r" b="b"/>
            <a:pathLst>
              <a:path w="922655" h="318135">
                <a:moveTo>
                  <a:pt x="820914" y="0"/>
                </a:moveTo>
                <a:lnTo>
                  <a:pt x="816392" y="12891"/>
                </a:lnTo>
                <a:lnTo>
                  <a:pt x="834778" y="20871"/>
                </a:lnTo>
                <a:lnTo>
                  <a:pt x="850590" y="31916"/>
                </a:lnTo>
                <a:lnTo>
                  <a:pt x="874491" y="63205"/>
                </a:lnTo>
                <a:lnTo>
                  <a:pt x="888556" y="105418"/>
                </a:lnTo>
                <a:lnTo>
                  <a:pt x="893244" y="157218"/>
                </a:lnTo>
                <a:lnTo>
                  <a:pt x="892067" y="185231"/>
                </a:lnTo>
                <a:lnTo>
                  <a:pt x="882648" y="233535"/>
                </a:lnTo>
                <a:lnTo>
                  <a:pt x="863749" y="271259"/>
                </a:lnTo>
                <a:lnTo>
                  <a:pt x="834993" y="296709"/>
                </a:lnTo>
                <a:lnTo>
                  <a:pt x="816895" y="304725"/>
                </a:lnTo>
                <a:lnTo>
                  <a:pt x="820914" y="317617"/>
                </a:lnTo>
                <a:lnTo>
                  <a:pt x="864236" y="297295"/>
                </a:lnTo>
                <a:lnTo>
                  <a:pt x="896090" y="262113"/>
                </a:lnTo>
                <a:lnTo>
                  <a:pt x="915679" y="215002"/>
                </a:lnTo>
                <a:lnTo>
                  <a:pt x="922209" y="158892"/>
                </a:lnTo>
                <a:lnTo>
                  <a:pt x="920571" y="129775"/>
                </a:lnTo>
                <a:lnTo>
                  <a:pt x="907470" y="78163"/>
                </a:lnTo>
                <a:lnTo>
                  <a:pt x="881487" y="36148"/>
                </a:lnTo>
                <a:lnTo>
                  <a:pt x="843940" y="8313"/>
                </a:lnTo>
                <a:lnTo>
                  <a:pt x="820914" y="0"/>
                </a:lnTo>
                <a:close/>
              </a:path>
              <a:path w="922655" h="318135">
                <a:moveTo>
                  <a:pt x="101296" y="0"/>
                </a:moveTo>
                <a:lnTo>
                  <a:pt x="58077" y="20363"/>
                </a:lnTo>
                <a:lnTo>
                  <a:pt x="26202" y="55670"/>
                </a:lnTo>
                <a:lnTo>
                  <a:pt x="6550" y="102865"/>
                </a:lnTo>
                <a:lnTo>
                  <a:pt x="0" y="158892"/>
                </a:lnTo>
                <a:lnTo>
                  <a:pt x="1632" y="188072"/>
                </a:lnTo>
                <a:lnTo>
                  <a:pt x="14691" y="239683"/>
                </a:lnTo>
                <a:lnTo>
                  <a:pt x="40612" y="281562"/>
                </a:lnTo>
                <a:lnTo>
                  <a:pt x="78201" y="309313"/>
                </a:lnTo>
                <a:lnTo>
                  <a:pt x="101296" y="317617"/>
                </a:lnTo>
                <a:lnTo>
                  <a:pt x="105314" y="304725"/>
                </a:lnTo>
                <a:lnTo>
                  <a:pt x="87216" y="296709"/>
                </a:lnTo>
                <a:lnTo>
                  <a:pt x="71597" y="285554"/>
                </a:lnTo>
                <a:lnTo>
                  <a:pt x="47801" y="253826"/>
                </a:lnTo>
                <a:lnTo>
                  <a:pt x="33674" y="210670"/>
                </a:lnTo>
                <a:lnTo>
                  <a:pt x="28964" y="157218"/>
                </a:lnTo>
                <a:lnTo>
                  <a:pt x="30142" y="130120"/>
                </a:lnTo>
                <a:lnTo>
                  <a:pt x="39560" y="83113"/>
                </a:lnTo>
                <a:lnTo>
                  <a:pt x="58491" y="46027"/>
                </a:lnTo>
                <a:lnTo>
                  <a:pt x="87498" y="20871"/>
                </a:lnTo>
                <a:lnTo>
                  <a:pt x="105816" y="12891"/>
                </a:lnTo>
                <a:lnTo>
                  <a:pt x="1012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98165" y="5388375"/>
            <a:ext cx="434340" cy="318135"/>
          </a:xfrm>
          <a:custGeom>
            <a:avLst/>
            <a:gdLst/>
            <a:ahLst/>
            <a:cxnLst/>
            <a:rect l="l" t="t" r="r" b="b"/>
            <a:pathLst>
              <a:path w="434339" h="318135">
                <a:moveTo>
                  <a:pt x="332599" y="0"/>
                </a:moveTo>
                <a:lnTo>
                  <a:pt x="328077" y="12891"/>
                </a:lnTo>
                <a:lnTo>
                  <a:pt x="346463" y="20871"/>
                </a:lnTo>
                <a:lnTo>
                  <a:pt x="362275" y="31916"/>
                </a:lnTo>
                <a:lnTo>
                  <a:pt x="386176" y="63205"/>
                </a:lnTo>
                <a:lnTo>
                  <a:pt x="400241" y="105418"/>
                </a:lnTo>
                <a:lnTo>
                  <a:pt x="404929" y="157218"/>
                </a:lnTo>
                <a:lnTo>
                  <a:pt x="403752" y="185231"/>
                </a:lnTo>
                <a:lnTo>
                  <a:pt x="394333" y="233535"/>
                </a:lnTo>
                <a:lnTo>
                  <a:pt x="375434" y="271259"/>
                </a:lnTo>
                <a:lnTo>
                  <a:pt x="346678" y="296709"/>
                </a:lnTo>
                <a:lnTo>
                  <a:pt x="328580" y="304725"/>
                </a:lnTo>
                <a:lnTo>
                  <a:pt x="332599" y="317617"/>
                </a:lnTo>
                <a:lnTo>
                  <a:pt x="375921" y="297295"/>
                </a:lnTo>
                <a:lnTo>
                  <a:pt x="407775" y="262113"/>
                </a:lnTo>
                <a:lnTo>
                  <a:pt x="427364" y="215002"/>
                </a:lnTo>
                <a:lnTo>
                  <a:pt x="433894" y="158892"/>
                </a:lnTo>
                <a:lnTo>
                  <a:pt x="432256" y="129775"/>
                </a:lnTo>
                <a:lnTo>
                  <a:pt x="419155" y="78163"/>
                </a:lnTo>
                <a:lnTo>
                  <a:pt x="393172" y="36148"/>
                </a:lnTo>
                <a:lnTo>
                  <a:pt x="355625" y="8313"/>
                </a:lnTo>
                <a:lnTo>
                  <a:pt x="332599" y="0"/>
                </a:lnTo>
                <a:close/>
              </a:path>
              <a:path w="434339" h="318135">
                <a:moveTo>
                  <a:pt x="101295" y="0"/>
                </a:moveTo>
                <a:lnTo>
                  <a:pt x="58077" y="20363"/>
                </a:lnTo>
                <a:lnTo>
                  <a:pt x="26202" y="55670"/>
                </a:lnTo>
                <a:lnTo>
                  <a:pt x="6550" y="102865"/>
                </a:lnTo>
                <a:lnTo>
                  <a:pt x="0" y="158892"/>
                </a:lnTo>
                <a:lnTo>
                  <a:pt x="1632" y="188072"/>
                </a:lnTo>
                <a:lnTo>
                  <a:pt x="14691" y="239683"/>
                </a:lnTo>
                <a:lnTo>
                  <a:pt x="40612" y="281562"/>
                </a:lnTo>
                <a:lnTo>
                  <a:pt x="78200" y="309313"/>
                </a:lnTo>
                <a:lnTo>
                  <a:pt x="101295" y="317617"/>
                </a:lnTo>
                <a:lnTo>
                  <a:pt x="105314" y="304725"/>
                </a:lnTo>
                <a:lnTo>
                  <a:pt x="87216" y="296709"/>
                </a:lnTo>
                <a:lnTo>
                  <a:pt x="71597" y="285554"/>
                </a:lnTo>
                <a:lnTo>
                  <a:pt x="47801" y="253826"/>
                </a:lnTo>
                <a:lnTo>
                  <a:pt x="33674" y="210670"/>
                </a:lnTo>
                <a:lnTo>
                  <a:pt x="28964" y="157218"/>
                </a:lnTo>
                <a:lnTo>
                  <a:pt x="30142" y="130120"/>
                </a:lnTo>
                <a:lnTo>
                  <a:pt x="39560" y="83113"/>
                </a:lnTo>
                <a:lnTo>
                  <a:pt x="58491" y="46027"/>
                </a:lnTo>
                <a:lnTo>
                  <a:pt x="87498" y="20871"/>
                </a:lnTo>
                <a:lnTo>
                  <a:pt x="105816" y="12891"/>
                </a:lnTo>
                <a:lnTo>
                  <a:pt x="1012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10788" y="5388375"/>
            <a:ext cx="564515" cy="318135"/>
          </a:xfrm>
          <a:custGeom>
            <a:avLst/>
            <a:gdLst/>
            <a:ahLst/>
            <a:cxnLst/>
            <a:rect l="l" t="t" r="r" b="b"/>
            <a:pathLst>
              <a:path w="564514" h="318135">
                <a:moveTo>
                  <a:pt x="462964" y="0"/>
                </a:moveTo>
                <a:lnTo>
                  <a:pt x="458443" y="12891"/>
                </a:lnTo>
                <a:lnTo>
                  <a:pt x="476829" y="20871"/>
                </a:lnTo>
                <a:lnTo>
                  <a:pt x="492640" y="31916"/>
                </a:lnTo>
                <a:lnTo>
                  <a:pt x="516542" y="63205"/>
                </a:lnTo>
                <a:lnTo>
                  <a:pt x="530606" y="105418"/>
                </a:lnTo>
                <a:lnTo>
                  <a:pt x="535294" y="157218"/>
                </a:lnTo>
                <a:lnTo>
                  <a:pt x="534117" y="185231"/>
                </a:lnTo>
                <a:lnTo>
                  <a:pt x="524699" y="233535"/>
                </a:lnTo>
                <a:lnTo>
                  <a:pt x="505799" y="271259"/>
                </a:lnTo>
                <a:lnTo>
                  <a:pt x="477043" y="296709"/>
                </a:lnTo>
                <a:lnTo>
                  <a:pt x="458944" y="304725"/>
                </a:lnTo>
                <a:lnTo>
                  <a:pt x="462964" y="317617"/>
                </a:lnTo>
                <a:lnTo>
                  <a:pt x="506287" y="297295"/>
                </a:lnTo>
                <a:lnTo>
                  <a:pt x="538140" y="262113"/>
                </a:lnTo>
                <a:lnTo>
                  <a:pt x="557730" y="215002"/>
                </a:lnTo>
                <a:lnTo>
                  <a:pt x="564259" y="158892"/>
                </a:lnTo>
                <a:lnTo>
                  <a:pt x="562622" y="129775"/>
                </a:lnTo>
                <a:lnTo>
                  <a:pt x="549520" y="78163"/>
                </a:lnTo>
                <a:lnTo>
                  <a:pt x="523537" y="36148"/>
                </a:lnTo>
                <a:lnTo>
                  <a:pt x="485991" y="8313"/>
                </a:lnTo>
                <a:lnTo>
                  <a:pt x="462964" y="0"/>
                </a:lnTo>
                <a:close/>
              </a:path>
              <a:path w="564514" h="318135">
                <a:moveTo>
                  <a:pt x="101295" y="0"/>
                </a:moveTo>
                <a:lnTo>
                  <a:pt x="58077" y="20363"/>
                </a:lnTo>
                <a:lnTo>
                  <a:pt x="26202" y="55670"/>
                </a:lnTo>
                <a:lnTo>
                  <a:pt x="6550" y="102865"/>
                </a:lnTo>
                <a:lnTo>
                  <a:pt x="0" y="158892"/>
                </a:lnTo>
                <a:lnTo>
                  <a:pt x="1632" y="188072"/>
                </a:lnTo>
                <a:lnTo>
                  <a:pt x="14691" y="239683"/>
                </a:lnTo>
                <a:lnTo>
                  <a:pt x="40612" y="281562"/>
                </a:lnTo>
                <a:lnTo>
                  <a:pt x="78200" y="309313"/>
                </a:lnTo>
                <a:lnTo>
                  <a:pt x="101295" y="317617"/>
                </a:lnTo>
                <a:lnTo>
                  <a:pt x="105314" y="304725"/>
                </a:lnTo>
                <a:lnTo>
                  <a:pt x="87216" y="296709"/>
                </a:lnTo>
                <a:lnTo>
                  <a:pt x="71597" y="285554"/>
                </a:lnTo>
                <a:lnTo>
                  <a:pt x="47801" y="253826"/>
                </a:lnTo>
                <a:lnTo>
                  <a:pt x="33674" y="210670"/>
                </a:lnTo>
                <a:lnTo>
                  <a:pt x="28964" y="157218"/>
                </a:lnTo>
                <a:lnTo>
                  <a:pt x="30142" y="130120"/>
                </a:lnTo>
                <a:lnTo>
                  <a:pt x="39560" y="83113"/>
                </a:lnTo>
                <a:lnTo>
                  <a:pt x="58491" y="46027"/>
                </a:lnTo>
                <a:lnTo>
                  <a:pt x="87498" y="20871"/>
                </a:lnTo>
                <a:lnTo>
                  <a:pt x="105816" y="12891"/>
                </a:lnTo>
                <a:lnTo>
                  <a:pt x="1012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1975577" y="1263396"/>
                <a:ext cx="8354059" cy="5507085"/>
              </a:xfrm>
              <a:prstGeom prst="rect">
                <a:avLst/>
              </a:prstGeom>
            </p:spPr>
            <p:txBody>
              <a:bodyPr vert="horz" wrap="square" lIns="0" tIns="33655" rIns="0" bIns="0" rtlCol="0">
                <a:spAutoFit/>
              </a:bodyPr>
              <a:lstStyle/>
              <a:p>
                <a:pPr marL="395605" marR="208915" indent="-320040">
                  <a:lnSpc>
                    <a:spcPts val="3790"/>
                  </a:lnSpc>
                  <a:spcBef>
                    <a:spcPts val="265"/>
                  </a:spcBef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95605" algn="l"/>
                    <a:tab pos="396240" algn="l"/>
                  </a:tabLst>
                </a:pPr>
                <a:r>
                  <a:rPr sz="3200" b="1" spc="-15" dirty="0">
                    <a:solidFill>
                      <a:srgbClr val="6BB76D"/>
                    </a:solidFill>
                    <a:latin typeface="Calibri"/>
                    <a:cs typeface="Calibri"/>
                  </a:rPr>
                  <a:t>Kernel</a:t>
                </a:r>
                <a:r>
                  <a:rPr sz="3200" b="1" dirty="0">
                    <a:solidFill>
                      <a:srgbClr val="6BB76D"/>
                    </a:solidFill>
                    <a:latin typeface="Calibri"/>
                    <a:cs typeface="Calibri"/>
                  </a:rPr>
                  <a:t> </a:t>
                </a:r>
                <a:r>
                  <a:rPr sz="3200" b="1" spc="-5" dirty="0">
                    <a:solidFill>
                      <a:srgbClr val="6BB76D"/>
                    </a:solidFill>
                    <a:latin typeface="Calibri"/>
                    <a:cs typeface="Calibri"/>
                  </a:rPr>
                  <a:t>methods </a:t>
                </a:r>
                <a:r>
                  <a:rPr sz="3200" spc="-20" dirty="0">
                    <a:latin typeface="Calibri"/>
                    <a:cs typeface="Calibri"/>
                  </a:rPr>
                  <a:t>are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spc="-10" dirty="0">
                    <a:latin typeface="Calibri"/>
                    <a:cs typeface="Calibri"/>
                  </a:rPr>
                  <a:t>widely-used</a:t>
                </a:r>
                <a:r>
                  <a:rPr sz="3200" spc="5" dirty="0">
                    <a:latin typeface="Calibri"/>
                    <a:cs typeface="Calibri"/>
                  </a:rPr>
                  <a:t> </a:t>
                </a:r>
                <a:r>
                  <a:rPr sz="3200" spc="-25" dirty="0">
                    <a:latin typeface="Calibri"/>
                    <a:cs typeface="Calibri"/>
                  </a:rPr>
                  <a:t>for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spc="-10" dirty="0">
                    <a:latin typeface="Calibri"/>
                    <a:cs typeface="Calibri"/>
                  </a:rPr>
                  <a:t>traditional </a:t>
                </a:r>
                <a:r>
                  <a:rPr sz="3200" spc="-710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ML </a:t>
                </a:r>
                <a:r>
                  <a:rPr sz="3200" spc="-25" dirty="0">
                    <a:latin typeface="Calibri"/>
                    <a:cs typeface="Calibri"/>
                  </a:rPr>
                  <a:t>for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spc="-15" dirty="0">
                    <a:latin typeface="Calibri"/>
                    <a:cs typeface="Calibri"/>
                  </a:rPr>
                  <a:t>graph-level</a:t>
                </a:r>
                <a:r>
                  <a:rPr sz="3200" dirty="0">
                    <a:latin typeface="Calibri"/>
                    <a:cs typeface="Calibri"/>
                  </a:rPr>
                  <a:t> </a:t>
                </a:r>
                <a:r>
                  <a:rPr sz="3200" spc="-5" dirty="0">
                    <a:latin typeface="Calibri"/>
                    <a:cs typeface="Calibri"/>
                  </a:rPr>
                  <a:t>prediction.</a:t>
                </a:r>
                <a:endParaRPr sz="3200" dirty="0">
                  <a:latin typeface="Calibri"/>
                  <a:cs typeface="Calibri"/>
                </a:endParaRPr>
              </a:p>
              <a:p>
                <a:pPr marL="396240" indent="-320040">
                  <a:lnSpc>
                    <a:spcPts val="3770"/>
                  </a:lnSpc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95605" algn="l"/>
                    <a:tab pos="396240" algn="l"/>
                  </a:tabLst>
                </a:pPr>
                <a:r>
                  <a:rPr sz="3200" b="1" spc="-5" dirty="0">
                    <a:latin typeface="Calibri"/>
                    <a:cs typeface="Calibri"/>
                  </a:rPr>
                  <a:t>Idea: Design</a:t>
                </a:r>
                <a:r>
                  <a:rPr sz="3200" b="1" spc="-20" dirty="0">
                    <a:latin typeface="Calibri"/>
                    <a:cs typeface="Calibri"/>
                  </a:rPr>
                  <a:t> </a:t>
                </a:r>
                <a:r>
                  <a:rPr sz="3200" b="1" spc="-15" dirty="0">
                    <a:solidFill>
                      <a:srgbClr val="C00000"/>
                    </a:solidFill>
                    <a:latin typeface="Calibri"/>
                    <a:cs typeface="Calibri"/>
                  </a:rPr>
                  <a:t>kernels</a:t>
                </a:r>
                <a:r>
                  <a:rPr sz="3200" b="1" spc="-10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3200" b="1" spc="-15" dirty="0">
                    <a:solidFill>
                      <a:srgbClr val="C00000"/>
                    </a:solidFill>
                    <a:latin typeface="Calibri"/>
                    <a:cs typeface="Calibri"/>
                  </a:rPr>
                  <a:t>instead</a:t>
                </a:r>
                <a:r>
                  <a:rPr sz="3200" b="1" spc="-10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3200" b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of</a:t>
                </a:r>
                <a:r>
                  <a:rPr sz="3200" b="1" spc="-10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3200" b="1" spc="-20" dirty="0">
                    <a:solidFill>
                      <a:srgbClr val="C00000"/>
                    </a:solidFill>
                    <a:latin typeface="Calibri"/>
                    <a:cs typeface="Calibri"/>
                  </a:rPr>
                  <a:t>feature</a:t>
                </a:r>
                <a:r>
                  <a:rPr sz="3200" b="1" spc="-10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3200" b="1" spc="-15" dirty="0">
                    <a:solidFill>
                      <a:srgbClr val="C00000"/>
                    </a:solidFill>
                    <a:latin typeface="Calibri"/>
                    <a:cs typeface="Calibri"/>
                  </a:rPr>
                  <a:t>vectors</a:t>
                </a:r>
                <a:r>
                  <a:rPr sz="3200" b="1" spc="-15" dirty="0">
                    <a:latin typeface="Calibri"/>
                    <a:cs typeface="Calibri"/>
                  </a:rPr>
                  <a:t>.</a:t>
                </a:r>
                <a:endParaRPr sz="3200" dirty="0">
                  <a:latin typeface="Calibri"/>
                  <a:cs typeface="Calibri"/>
                </a:endParaRPr>
              </a:p>
              <a:p>
                <a:pPr marL="396240" indent="-320040">
                  <a:lnSpc>
                    <a:spcPts val="3815"/>
                  </a:lnSpc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95605" algn="l"/>
                    <a:tab pos="396240" algn="l"/>
                  </a:tabLst>
                </a:pPr>
                <a:r>
                  <a:rPr sz="3200" b="1" dirty="0">
                    <a:solidFill>
                      <a:srgbClr val="60B5CC"/>
                    </a:solidFill>
                    <a:latin typeface="Calibri"/>
                    <a:cs typeface="Calibri"/>
                  </a:rPr>
                  <a:t>A</a:t>
                </a:r>
                <a:r>
                  <a:rPr sz="3200" b="1" spc="-10" dirty="0">
                    <a:solidFill>
                      <a:srgbClr val="60B5CC"/>
                    </a:solidFill>
                    <a:latin typeface="Calibri"/>
                    <a:cs typeface="Calibri"/>
                  </a:rPr>
                  <a:t> </a:t>
                </a:r>
                <a:r>
                  <a:rPr sz="3200" b="1" spc="-5" dirty="0">
                    <a:solidFill>
                      <a:srgbClr val="60B5CC"/>
                    </a:solidFill>
                    <a:latin typeface="Calibri"/>
                    <a:cs typeface="Calibri"/>
                  </a:rPr>
                  <a:t>quick </a:t>
                </a:r>
                <a:r>
                  <a:rPr sz="3200" b="1" spc="-10" dirty="0">
                    <a:solidFill>
                      <a:srgbClr val="60B5CC"/>
                    </a:solidFill>
                    <a:latin typeface="Calibri"/>
                    <a:cs typeface="Calibri"/>
                  </a:rPr>
                  <a:t>introduction </a:t>
                </a:r>
                <a:r>
                  <a:rPr sz="3200" b="1" spc="-15" dirty="0">
                    <a:solidFill>
                      <a:srgbClr val="60B5CC"/>
                    </a:solidFill>
                    <a:latin typeface="Calibri"/>
                    <a:cs typeface="Calibri"/>
                  </a:rPr>
                  <a:t>to</a:t>
                </a:r>
                <a:r>
                  <a:rPr sz="3200" b="1" dirty="0">
                    <a:solidFill>
                      <a:srgbClr val="60B5CC"/>
                    </a:solidFill>
                    <a:latin typeface="Calibri"/>
                    <a:cs typeface="Calibri"/>
                  </a:rPr>
                  <a:t> </a:t>
                </a:r>
                <a:r>
                  <a:rPr sz="3200" b="1" spc="-10" dirty="0">
                    <a:solidFill>
                      <a:srgbClr val="60B5CC"/>
                    </a:solidFill>
                    <a:latin typeface="Calibri"/>
                    <a:cs typeface="Calibri"/>
                  </a:rPr>
                  <a:t>Kernels:</a:t>
                </a:r>
                <a:endParaRPr sz="3200" dirty="0">
                  <a:latin typeface="Calibri"/>
                  <a:cs typeface="Calibri"/>
                </a:endParaRPr>
              </a:p>
              <a:p>
                <a:pPr marL="688975" lvl="1" indent="-274320">
                  <a:spcBef>
                    <a:spcPts val="670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88975" algn="l"/>
                    <a:tab pos="2047875" algn="l"/>
                    <a:tab pos="2983230" algn="l"/>
                    <a:tab pos="3702685" algn="l"/>
                  </a:tabLst>
                </a:pPr>
                <a:r>
                  <a:rPr sz="2700" spc="-15" dirty="0">
                    <a:latin typeface="Calibri"/>
                    <a:cs typeface="Calibri"/>
                  </a:rPr>
                  <a:t>Kernel</a:t>
                </a:r>
                <a:r>
                  <a:rPr sz="2700" spc="5" dirty="0">
                    <a:latin typeface="Calibri"/>
                    <a:cs typeface="Calibri"/>
                  </a:rPr>
                  <a:t> </a:t>
                </a:r>
                <a:r>
                  <a:rPr sz="2700" dirty="0">
                    <a:latin typeface="Cambria Math"/>
                    <a:cs typeface="Cambria Math"/>
                  </a:rPr>
                  <a:t>𝐾	</a:t>
                </a:r>
                <a:r>
                  <a:rPr sz="2700" spc="55" dirty="0">
                    <a:latin typeface="Cambria Math"/>
                    <a:cs typeface="Cambria Math"/>
                  </a:rPr>
                  <a:t>𝐺,</a:t>
                </a:r>
                <a:r>
                  <a:rPr sz="2700" spc="-150" dirty="0">
                    <a:latin typeface="Cambria Math"/>
                    <a:cs typeface="Cambria Math"/>
                  </a:rPr>
                  <a:t> </a:t>
                </a:r>
                <a:r>
                  <a:rPr sz="2700" spc="100" dirty="0">
                    <a:latin typeface="Cambria Math"/>
                    <a:cs typeface="Cambria Math"/>
                  </a:rPr>
                  <a:t>𝐺</a:t>
                </a:r>
                <a14:m>
                  <m:oMath xmlns:m="http://schemas.openxmlformats.org/officeDocument/2006/math">
                    <m:r>
                      <a:rPr lang="en-US" sz="3000" i="1" spc="150" baseline="27777" dirty="0" smtClean="0">
                        <a:latin typeface="Cambria Math" panose="02040503050406030204" pitchFamily="18" charset="0"/>
                        <a:cs typeface="Cambria Math"/>
                      </a:rPr>
                      <m:t>′</m:t>
                    </m:r>
                  </m:oMath>
                </a14:m>
                <a:r>
                  <a:rPr sz="3000" spc="150" baseline="27777" dirty="0">
                    <a:latin typeface="Cambria Math"/>
                    <a:cs typeface="Cambria Math"/>
                  </a:rPr>
                  <a:t>	</a:t>
                </a:r>
                <a:r>
                  <a:rPr sz="2700" dirty="0">
                    <a:latin typeface="Cambria Math"/>
                    <a:cs typeface="Cambria Math"/>
                  </a:rPr>
                  <a:t>∈</a:t>
                </a:r>
                <a:r>
                  <a:rPr sz="2700" spc="160" dirty="0">
                    <a:latin typeface="Cambria Math"/>
                    <a:cs typeface="Cambria Math"/>
                  </a:rPr>
                  <a:t> </a:t>
                </a:r>
                <a:r>
                  <a:rPr sz="2700" dirty="0">
                    <a:latin typeface="Cambria Math"/>
                    <a:cs typeface="Cambria Math"/>
                  </a:rPr>
                  <a:t>ℝ	</a:t>
                </a:r>
                <a:r>
                  <a:rPr sz="2700" spc="-15" dirty="0">
                    <a:latin typeface="Calibri"/>
                    <a:cs typeface="Calibri"/>
                  </a:rPr>
                  <a:t>measures</a:t>
                </a:r>
                <a:r>
                  <a:rPr sz="2700" spc="-5" dirty="0">
                    <a:latin typeface="Calibri"/>
                    <a:cs typeface="Calibri"/>
                  </a:rPr>
                  <a:t> similarity</a:t>
                </a:r>
                <a:r>
                  <a:rPr sz="2700" dirty="0">
                    <a:latin typeface="Calibri"/>
                    <a:cs typeface="Calibri"/>
                  </a:rPr>
                  <a:t> </a:t>
                </a:r>
                <a:r>
                  <a:rPr sz="2700" spc="-10" dirty="0">
                    <a:latin typeface="Calibri"/>
                    <a:cs typeface="Calibri"/>
                  </a:rPr>
                  <a:t>b/w</a:t>
                </a:r>
                <a:r>
                  <a:rPr sz="2700" spc="-5" dirty="0">
                    <a:latin typeface="Calibri"/>
                    <a:cs typeface="Calibri"/>
                  </a:rPr>
                  <a:t> </a:t>
                </a:r>
                <a:r>
                  <a:rPr sz="2700" spc="-20" dirty="0">
                    <a:latin typeface="Calibri"/>
                    <a:cs typeface="Calibri"/>
                  </a:rPr>
                  <a:t>data</a:t>
                </a:r>
                <a:endParaRPr sz="2700" dirty="0">
                  <a:latin typeface="Calibri"/>
                  <a:cs typeface="Calibri"/>
                </a:endParaRPr>
              </a:p>
              <a:p>
                <a:pPr marL="688340" marR="745490" lvl="1" indent="-274320">
                  <a:lnSpc>
                    <a:spcPct val="126699"/>
                  </a:lnSpc>
                  <a:spcBef>
                    <a:spcPts val="285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88975" algn="l"/>
                    <a:tab pos="3493770" algn="l"/>
                    <a:tab pos="3886200" algn="l"/>
                    <a:tab pos="4880610" algn="l"/>
                  </a:tabLst>
                </a:pPr>
                <a:r>
                  <a:rPr sz="2700" spc="-15" dirty="0">
                    <a:latin typeface="Calibri"/>
                    <a:cs typeface="Calibri"/>
                  </a:rPr>
                  <a:t>Kernel</a:t>
                </a:r>
                <a:r>
                  <a:rPr sz="2700" spc="5" dirty="0">
                    <a:latin typeface="Calibri"/>
                    <a:cs typeface="Calibri"/>
                  </a:rPr>
                  <a:t> </a:t>
                </a:r>
                <a:r>
                  <a:rPr sz="2700" spc="-10" dirty="0">
                    <a:latin typeface="Calibri"/>
                    <a:cs typeface="Calibri"/>
                  </a:rPr>
                  <a:t>matrix</a:t>
                </a:r>
                <a:r>
                  <a:rPr sz="2700" spc="5" dirty="0">
                    <a:latin typeface="Calibri"/>
                    <a:cs typeface="Calibri"/>
                  </a:rPr>
                  <a:t> </a:t>
                </a:r>
                <a:r>
                  <a:rPr sz="2700" dirty="0">
                    <a:latin typeface="Cambria Math"/>
                    <a:cs typeface="Cambria Math"/>
                  </a:rPr>
                  <a:t>𝑲</a:t>
                </a:r>
                <a:r>
                  <a:rPr sz="2700" spc="160" dirty="0">
                    <a:latin typeface="Cambria Math"/>
                    <a:cs typeface="Cambria Math"/>
                  </a:rPr>
                  <a:t> </a:t>
                </a:r>
                <a:r>
                  <a:rPr sz="2700" dirty="0">
                    <a:latin typeface="Cambria Math"/>
                    <a:cs typeface="Cambria Math"/>
                  </a:rPr>
                  <a:t>=	𝐾	</a:t>
                </a:r>
                <a:r>
                  <a:rPr sz="2700" spc="55" dirty="0">
                    <a:latin typeface="Cambria Math"/>
                    <a:cs typeface="Cambria Math"/>
                  </a:rPr>
                  <a:t>𝐺,</a:t>
                </a:r>
                <a:r>
                  <a:rPr sz="2700" spc="-150" dirty="0">
                    <a:latin typeface="Cambria Math"/>
                    <a:cs typeface="Cambria Math"/>
                  </a:rPr>
                  <a:t> </a:t>
                </a:r>
                <a:r>
                  <a:rPr sz="2700" spc="100" dirty="0">
                    <a:latin typeface="Cambria Math"/>
                    <a:cs typeface="Cambria Math"/>
                  </a:rPr>
                  <a:t>𝐺</a:t>
                </a:r>
                <a14:m>
                  <m:oMath xmlns:m="http://schemas.openxmlformats.org/officeDocument/2006/math">
                    <m:r>
                      <a:rPr lang="en-US" sz="3000" i="1" spc="150" baseline="27777" dirty="0" smtClean="0">
                        <a:latin typeface="Cambria Math" panose="02040503050406030204" pitchFamily="18" charset="0"/>
                        <a:cs typeface="Cambria Math"/>
                      </a:rPr>
                      <m:t>′</m:t>
                    </m:r>
                  </m:oMath>
                </a14:m>
                <a:r>
                  <a:rPr sz="3000" spc="150" baseline="27777" dirty="0">
                    <a:latin typeface="Cambria Math"/>
                    <a:cs typeface="Cambria Math"/>
                  </a:rPr>
                  <a:t>	</a:t>
                </a:r>
                <a:r>
                  <a:rPr lang="en-US" sz="3000" spc="277" baseline="-36111" dirty="0">
                    <a:latin typeface="Cambria Math"/>
                    <a:cs typeface="Cambria Math"/>
                  </a:rPr>
                  <a:t>G</a:t>
                </a:r>
                <a:r>
                  <a:rPr sz="3000" spc="277" baseline="-36111" dirty="0">
                    <a:latin typeface="Cambria Math"/>
                    <a:cs typeface="Cambria Math"/>
                  </a:rPr>
                  <a:t>,</a:t>
                </a:r>
                <a:r>
                  <a:rPr lang="en-US" sz="3000" spc="277" baseline="-36111" dirty="0">
                    <a:latin typeface="Cambria Math"/>
                    <a:cs typeface="Cambria Math"/>
                  </a:rPr>
                  <a:t>G</a:t>
                </a:r>
                <a14:m>
                  <m:oMath xmlns:m="http://schemas.openxmlformats.org/officeDocument/2006/math">
                    <m:r>
                      <a:rPr lang="en-US" sz="2400" i="1" spc="277" baseline="-20833" dirty="0" smtClean="0">
                        <a:latin typeface="Cambria Math" panose="02040503050406030204" pitchFamily="18" charset="0"/>
                        <a:cs typeface="Cambria Math"/>
                      </a:rPr>
                      <m:t>’</m:t>
                    </m:r>
                    <m:r>
                      <a:rPr lang="en-US" sz="2400" i="1" spc="652" baseline="-20833" dirty="0" smtClean="0"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</m:oMath>
                </a14:m>
                <a:r>
                  <a:rPr sz="2700" spc="-15" dirty="0">
                    <a:latin typeface="Calibri"/>
                    <a:cs typeface="Calibri"/>
                  </a:rPr>
                  <a:t>must</a:t>
                </a:r>
                <a:r>
                  <a:rPr sz="2700" spc="-20" dirty="0">
                    <a:latin typeface="Calibri"/>
                    <a:cs typeface="Calibri"/>
                  </a:rPr>
                  <a:t> </a:t>
                </a:r>
                <a:r>
                  <a:rPr sz="2700" spc="-25" dirty="0">
                    <a:latin typeface="Calibri"/>
                    <a:cs typeface="Calibri"/>
                  </a:rPr>
                  <a:t>always </a:t>
                </a:r>
                <a:r>
                  <a:rPr sz="2700" spc="-5" dirty="0">
                    <a:latin typeface="Calibri"/>
                    <a:cs typeface="Calibri"/>
                  </a:rPr>
                  <a:t>be </a:t>
                </a:r>
                <a:r>
                  <a:rPr sz="2700" spc="-595" dirty="0">
                    <a:latin typeface="Calibri"/>
                    <a:cs typeface="Calibri"/>
                  </a:rPr>
                  <a:t> </a:t>
                </a:r>
                <a:r>
                  <a:rPr sz="2700" spc="-5" dirty="0">
                    <a:latin typeface="Calibri"/>
                    <a:cs typeface="Calibri"/>
                  </a:rPr>
                  <a:t>positive</a:t>
                </a:r>
                <a:r>
                  <a:rPr sz="2700" spc="-10" dirty="0">
                    <a:latin typeface="Calibri"/>
                    <a:cs typeface="Calibri"/>
                  </a:rPr>
                  <a:t> semidefinite</a:t>
                </a:r>
                <a:r>
                  <a:rPr sz="2700" spc="-5" dirty="0">
                    <a:latin typeface="Calibri"/>
                    <a:cs typeface="Calibri"/>
                  </a:rPr>
                  <a:t> </a:t>
                </a:r>
                <a:r>
                  <a:rPr sz="2400" spc="-5" dirty="0">
                    <a:latin typeface="Calibri"/>
                    <a:cs typeface="Calibri"/>
                  </a:rPr>
                  <a:t>(i.e., </a:t>
                </a:r>
                <a:r>
                  <a:rPr sz="2400" dirty="0">
                    <a:latin typeface="Calibri"/>
                    <a:cs typeface="Calibri"/>
                  </a:rPr>
                  <a:t>has</a:t>
                </a:r>
                <a:r>
                  <a:rPr sz="2400" spc="-10" dirty="0">
                    <a:latin typeface="Calibri"/>
                    <a:cs typeface="Calibri"/>
                  </a:rPr>
                  <a:t> positive</a:t>
                </a:r>
                <a:r>
                  <a:rPr sz="2400" spc="-5" dirty="0">
                    <a:latin typeface="Calibri"/>
                    <a:cs typeface="Calibri"/>
                  </a:rPr>
                  <a:t> </a:t>
                </a:r>
                <a:r>
                  <a:rPr sz="2400" spc="-15" dirty="0">
                    <a:latin typeface="Calibri"/>
                    <a:cs typeface="Calibri"/>
                  </a:rPr>
                  <a:t>eigenvals)</a:t>
                </a:r>
                <a:endParaRPr sz="2400" dirty="0">
                  <a:latin typeface="Calibri"/>
                  <a:cs typeface="Calibri"/>
                </a:endParaRPr>
              </a:p>
              <a:p>
                <a:pPr marL="688975" lvl="1" indent="-274320">
                  <a:spcBef>
                    <a:spcPts val="675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88975" algn="l"/>
                  </a:tabLst>
                </a:pPr>
                <a:r>
                  <a:rPr sz="2700" spc="-15" dirty="0">
                    <a:latin typeface="Calibri"/>
                    <a:cs typeface="Calibri"/>
                  </a:rPr>
                  <a:t>There</a:t>
                </a:r>
                <a:r>
                  <a:rPr sz="2700" spc="-10" dirty="0">
                    <a:latin typeface="Calibri"/>
                    <a:cs typeface="Calibri"/>
                  </a:rPr>
                  <a:t> </a:t>
                </a:r>
                <a:r>
                  <a:rPr sz="2700" spc="-15" dirty="0">
                    <a:latin typeface="Calibri"/>
                    <a:cs typeface="Calibri"/>
                  </a:rPr>
                  <a:t>exists</a:t>
                </a:r>
                <a:r>
                  <a:rPr sz="2700" spc="-5" dirty="0">
                    <a:latin typeface="Calibri"/>
                    <a:cs typeface="Calibri"/>
                  </a:rPr>
                  <a:t> </a:t>
                </a:r>
                <a:r>
                  <a:rPr sz="2700" dirty="0">
                    <a:latin typeface="Calibri"/>
                    <a:cs typeface="Calibri"/>
                  </a:rPr>
                  <a:t>a</a:t>
                </a:r>
                <a:r>
                  <a:rPr sz="2700" spc="-10" dirty="0">
                    <a:latin typeface="Calibri"/>
                    <a:cs typeface="Calibri"/>
                  </a:rPr>
                  <a:t> </a:t>
                </a:r>
                <a:r>
                  <a:rPr sz="2700" spc="-25" dirty="0">
                    <a:latin typeface="Calibri"/>
                    <a:cs typeface="Calibri"/>
                  </a:rPr>
                  <a:t>feature</a:t>
                </a:r>
                <a:r>
                  <a:rPr sz="2700" spc="-5" dirty="0">
                    <a:latin typeface="Calibri"/>
                    <a:cs typeface="Calibri"/>
                  </a:rPr>
                  <a:t> </a:t>
                </a:r>
                <a:r>
                  <a:rPr sz="2700" spc="-20" dirty="0">
                    <a:latin typeface="Calibri"/>
                    <a:cs typeface="Calibri"/>
                  </a:rPr>
                  <a:t>representation</a:t>
                </a:r>
                <a:r>
                  <a:rPr sz="2700" spc="-5" dirty="0">
                    <a:latin typeface="Calibri"/>
                    <a:cs typeface="Calibri"/>
                  </a:rPr>
                  <a:t> </a:t>
                </a:r>
                <a:r>
                  <a:rPr sz="2700" spc="-80" dirty="0">
                    <a:latin typeface="Cambria Math"/>
                    <a:cs typeface="Cambria Math"/>
                  </a:rPr>
                  <a:t>𝜙</a:t>
                </a:r>
                <a:r>
                  <a:rPr lang="en-US" sz="2700" spc="-80" dirty="0">
                    <a:latin typeface="Cambria Math"/>
                    <a:cs typeface="Cambria Math"/>
                  </a:rPr>
                  <a:t>( )</a:t>
                </a:r>
                <a:r>
                  <a:rPr sz="2700" spc="5" dirty="0">
                    <a:latin typeface="Cambria Math"/>
                    <a:cs typeface="Cambria Math"/>
                  </a:rPr>
                  <a:t> </a:t>
                </a:r>
                <a:r>
                  <a:rPr sz="2700" spc="-5" dirty="0">
                    <a:latin typeface="Cambria Math"/>
                    <a:cs typeface="Cambria Math"/>
                  </a:rPr>
                  <a:t>such</a:t>
                </a:r>
                <a:r>
                  <a:rPr sz="2700" dirty="0">
                    <a:latin typeface="Cambria Math"/>
                    <a:cs typeface="Cambria Math"/>
                  </a:rPr>
                  <a:t> </a:t>
                </a:r>
                <a:r>
                  <a:rPr sz="2700" spc="-5" dirty="0">
                    <a:latin typeface="Cambria Math"/>
                    <a:cs typeface="Cambria Math"/>
                  </a:rPr>
                  <a:t>that</a:t>
                </a:r>
                <a:endParaRPr sz="2700" dirty="0">
                  <a:latin typeface="Cambria Math"/>
                  <a:cs typeface="Cambria Math"/>
                </a:endParaRPr>
              </a:p>
              <a:p>
                <a:pPr marL="688340">
                  <a:spcBef>
                    <a:spcPts val="45"/>
                  </a:spcBef>
                  <a:tabLst>
                    <a:tab pos="1080770" algn="l"/>
                    <a:tab pos="2016125" algn="l"/>
                    <a:tab pos="2734310" algn="l"/>
                    <a:tab pos="3086100" algn="l"/>
                    <a:tab pos="3646804" algn="l"/>
                  </a:tabLst>
                </a:pPr>
                <a:r>
                  <a:rPr sz="2700" dirty="0">
                    <a:latin typeface="Cambria Math"/>
                    <a:cs typeface="Cambria Math"/>
                  </a:rPr>
                  <a:t>𝐾	</a:t>
                </a:r>
                <a:r>
                  <a:rPr sz="2700" spc="55" dirty="0">
                    <a:latin typeface="Cambria Math"/>
                    <a:cs typeface="Cambria Math"/>
                  </a:rPr>
                  <a:t>𝐺,</a:t>
                </a:r>
                <a:r>
                  <a:rPr sz="2700" spc="-150" dirty="0">
                    <a:latin typeface="Cambria Math"/>
                    <a:cs typeface="Cambria Math"/>
                  </a:rPr>
                  <a:t> </a:t>
                </a:r>
                <a:r>
                  <a:rPr sz="2700" spc="100" dirty="0">
                    <a:latin typeface="Cambria Math"/>
                    <a:cs typeface="Cambria Math"/>
                  </a:rPr>
                  <a:t>𝐺</a:t>
                </a:r>
                <a14:m>
                  <m:oMath xmlns:m="http://schemas.openxmlformats.org/officeDocument/2006/math">
                    <m:r>
                      <a:rPr lang="en-US" sz="3000" i="1" spc="150" baseline="27777" dirty="0" smtClean="0">
                        <a:latin typeface="Cambria Math" panose="02040503050406030204" pitchFamily="18" charset="0"/>
                        <a:cs typeface="Cambria Math"/>
                      </a:rPr>
                      <m:t>′</m:t>
                    </m:r>
                  </m:oMath>
                </a14:m>
                <a:r>
                  <a:rPr lang="en-US" sz="3000" spc="150" baseline="27777" dirty="0">
                    <a:latin typeface="Cambria Math"/>
                    <a:cs typeface="Cambria Math"/>
                  </a:rPr>
                  <a:t> </a:t>
                </a:r>
                <a:r>
                  <a:rPr sz="3000" spc="150" baseline="27777" dirty="0">
                    <a:latin typeface="Cambria Math"/>
                    <a:cs typeface="Cambria Math"/>
                  </a:rPr>
                  <a:t>	</a:t>
                </a:r>
                <a:r>
                  <a:rPr sz="2700" dirty="0">
                    <a:latin typeface="Cambria Math"/>
                    <a:cs typeface="Cambria Math"/>
                  </a:rPr>
                  <a:t>=</a:t>
                </a:r>
                <a:r>
                  <a:rPr sz="2700" spc="10" dirty="0">
                    <a:latin typeface="Cambria Math"/>
                    <a:cs typeface="Cambria Math"/>
                  </a:rPr>
                  <a:t> </a:t>
                </a:r>
                <a:r>
                  <a:rPr sz="2700" dirty="0">
                    <a:latin typeface="Cambria Math"/>
                    <a:cs typeface="Cambria Math"/>
                  </a:rPr>
                  <a:t>𝜙	G	</a:t>
                </a:r>
                <a:r>
                  <a:rPr lang="en-US" sz="3000" spc="52" baseline="27777" dirty="0">
                    <a:latin typeface="Cambria Math"/>
                    <a:cs typeface="Cambria Math"/>
                  </a:rPr>
                  <a:t>T</a:t>
                </a:r>
                <a:r>
                  <a:rPr sz="2700" spc="35" dirty="0">
                    <a:latin typeface="Cambria Math"/>
                    <a:cs typeface="Cambria Math"/>
                  </a:rPr>
                  <a:t>𝜙	</a:t>
                </a:r>
                <a:r>
                  <a:rPr sz="2700" spc="100" dirty="0">
                    <a:latin typeface="Cambria Math"/>
                    <a:cs typeface="Cambria Math"/>
                  </a:rPr>
                  <a:t>𝐺</a:t>
                </a:r>
                <a14:m>
                  <m:oMath xmlns:m="http://schemas.openxmlformats.org/officeDocument/2006/math">
                    <m:r>
                      <a:rPr lang="en-US" sz="3000" i="1" spc="150" baseline="27777" dirty="0" smtClean="0">
                        <a:latin typeface="Cambria Math" panose="02040503050406030204" pitchFamily="18" charset="0"/>
                        <a:cs typeface="Cambria Math"/>
                      </a:rPr>
                      <m:t>′</m:t>
                    </m:r>
                  </m:oMath>
                </a14:m>
                <a:endParaRPr sz="3000" baseline="27777" dirty="0">
                  <a:latin typeface="Cambria Math"/>
                  <a:cs typeface="Cambria Math"/>
                </a:endParaRPr>
              </a:p>
              <a:p>
                <a:pPr marL="688340" marR="250190" lvl="1" indent="-274320">
                  <a:lnSpc>
                    <a:spcPts val="3190"/>
                  </a:lnSpc>
                  <a:spcBef>
                    <a:spcPts val="819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88975" algn="l"/>
                  </a:tabLst>
                </a:pPr>
                <a:r>
                  <a:rPr sz="2700" spc="-5" dirty="0">
                    <a:latin typeface="Calibri"/>
                    <a:cs typeface="Calibri"/>
                  </a:rPr>
                  <a:t>Once the </a:t>
                </a:r>
                <a:r>
                  <a:rPr sz="2700" spc="-25" dirty="0">
                    <a:latin typeface="Calibri"/>
                    <a:cs typeface="Calibri"/>
                  </a:rPr>
                  <a:t>kernel</a:t>
                </a:r>
                <a:r>
                  <a:rPr sz="2700" spc="5" dirty="0">
                    <a:latin typeface="Calibri"/>
                    <a:cs typeface="Calibri"/>
                  </a:rPr>
                  <a:t> </a:t>
                </a:r>
                <a:r>
                  <a:rPr sz="2700" dirty="0">
                    <a:latin typeface="Calibri"/>
                    <a:cs typeface="Calibri"/>
                  </a:rPr>
                  <a:t>is</a:t>
                </a:r>
                <a:r>
                  <a:rPr sz="2700" spc="-5" dirty="0">
                    <a:latin typeface="Calibri"/>
                    <a:cs typeface="Calibri"/>
                  </a:rPr>
                  <a:t> </a:t>
                </a:r>
                <a:r>
                  <a:rPr sz="2700" spc="-10" dirty="0">
                    <a:latin typeface="Calibri"/>
                    <a:cs typeface="Calibri"/>
                  </a:rPr>
                  <a:t>defined,</a:t>
                </a:r>
                <a:r>
                  <a:rPr sz="2700" dirty="0">
                    <a:latin typeface="Calibri"/>
                    <a:cs typeface="Calibri"/>
                  </a:rPr>
                  <a:t> </a:t>
                </a:r>
                <a:r>
                  <a:rPr sz="2700" spc="-15" dirty="0">
                    <a:latin typeface="Calibri"/>
                    <a:cs typeface="Calibri"/>
                  </a:rPr>
                  <a:t>off-the-shelf</a:t>
                </a:r>
                <a:r>
                  <a:rPr sz="2700" dirty="0">
                    <a:latin typeface="Calibri"/>
                    <a:cs typeface="Calibri"/>
                  </a:rPr>
                  <a:t> ML </a:t>
                </a:r>
                <a:r>
                  <a:rPr sz="2700" spc="-5" dirty="0">
                    <a:latin typeface="Calibri"/>
                    <a:cs typeface="Calibri"/>
                  </a:rPr>
                  <a:t>model, </a:t>
                </a:r>
                <a:r>
                  <a:rPr sz="2700" dirty="0">
                    <a:latin typeface="Calibri"/>
                    <a:cs typeface="Calibri"/>
                  </a:rPr>
                  <a:t> </a:t>
                </a:r>
                <a:r>
                  <a:rPr sz="2700" spc="-10" dirty="0">
                    <a:latin typeface="Calibri"/>
                    <a:cs typeface="Calibri"/>
                  </a:rPr>
                  <a:t>such </a:t>
                </a:r>
                <a:r>
                  <a:rPr sz="2700" spc="-5" dirty="0">
                    <a:latin typeface="Calibri"/>
                    <a:cs typeface="Calibri"/>
                  </a:rPr>
                  <a:t>as </a:t>
                </a:r>
                <a:r>
                  <a:rPr sz="2700" spc="-25" dirty="0">
                    <a:solidFill>
                      <a:srgbClr val="008000"/>
                    </a:solidFill>
                    <a:latin typeface="Calibri"/>
                    <a:cs typeface="Calibri"/>
                  </a:rPr>
                  <a:t>kernel</a:t>
                </a:r>
                <a:r>
                  <a:rPr sz="2700" spc="5" dirty="0">
                    <a:solidFill>
                      <a:srgbClr val="008000"/>
                    </a:solidFill>
                    <a:latin typeface="Calibri"/>
                    <a:cs typeface="Calibri"/>
                  </a:rPr>
                  <a:t> </a:t>
                </a:r>
                <a:r>
                  <a:rPr sz="2700" spc="-5" dirty="0">
                    <a:solidFill>
                      <a:srgbClr val="008000"/>
                    </a:solidFill>
                    <a:latin typeface="Calibri"/>
                    <a:cs typeface="Calibri"/>
                  </a:rPr>
                  <a:t>SVM</a:t>
                </a:r>
                <a:r>
                  <a:rPr sz="2700" spc="-5" dirty="0">
                    <a:latin typeface="Calibri"/>
                    <a:cs typeface="Calibri"/>
                  </a:rPr>
                  <a:t>,</a:t>
                </a:r>
                <a:r>
                  <a:rPr sz="2700" dirty="0">
                    <a:latin typeface="Calibri"/>
                    <a:cs typeface="Calibri"/>
                  </a:rPr>
                  <a:t> </a:t>
                </a:r>
                <a:r>
                  <a:rPr sz="2700" spc="-15" dirty="0">
                    <a:latin typeface="Calibri"/>
                    <a:cs typeface="Calibri"/>
                  </a:rPr>
                  <a:t>can</a:t>
                </a:r>
                <a:r>
                  <a:rPr sz="2700" spc="-10" dirty="0">
                    <a:latin typeface="Calibri"/>
                    <a:cs typeface="Calibri"/>
                  </a:rPr>
                  <a:t> </a:t>
                </a:r>
                <a:r>
                  <a:rPr sz="2700" spc="-5" dirty="0">
                    <a:latin typeface="Calibri"/>
                    <a:cs typeface="Calibri"/>
                  </a:rPr>
                  <a:t>be </a:t>
                </a:r>
                <a:r>
                  <a:rPr sz="2700" spc="-10" dirty="0">
                    <a:latin typeface="Calibri"/>
                    <a:cs typeface="Calibri"/>
                  </a:rPr>
                  <a:t>used</a:t>
                </a:r>
                <a:r>
                  <a:rPr sz="2700" spc="-5" dirty="0">
                    <a:latin typeface="Calibri"/>
                    <a:cs typeface="Calibri"/>
                  </a:rPr>
                  <a:t> </a:t>
                </a:r>
                <a:r>
                  <a:rPr sz="2700" spc="-20" dirty="0">
                    <a:latin typeface="Calibri"/>
                    <a:cs typeface="Calibri"/>
                  </a:rPr>
                  <a:t>to</a:t>
                </a:r>
                <a:r>
                  <a:rPr sz="2700" dirty="0">
                    <a:latin typeface="Calibri"/>
                    <a:cs typeface="Calibri"/>
                  </a:rPr>
                  <a:t> </a:t>
                </a:r>
                <a:r>
                  <a:rPr sz="2700" spc="-25" dirty="0">
                    <a:latin typeface="Calibri"/>
                    <a:cs typeface="Calibri"/>
                  </a:rPr>
                  <a:t>make</a:t>
                </a:r>
                <a:r>
                  <a:rPr sz="2700" spc="-5" dirty="0">
                    <a:latin typeface="Calibri"/>
                    <a:cs typeface="Calibri"/>
                  </a:rPr>
                  <a:t> </a:t>
                </a:r>
                <a:r>
                  <a:rPr sz="2700" spc="-10" dirty="0">
                    <a:latin typeface="Calibri"/>
                    <a:cs typeface="Calibri"/>
                  </a:rPr>
                  <a:t>predictions.</a:t>
                </a:r>
                <a:endParaRPr sz="27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577" y="1263396"/>
                <a:ext cx="8354059" cy="5507085"/>
              </a:xfrm>
              <a:prstGeom prst="rect">
                <a:avLst/>
              </a:prstGeom>
              <a:blipFill>
                <a:blip r:embed="rId4"/>
                <a:stretch>
                  <a:fillRect l="-1241" t="-1659" r="-1387" b="-3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11"/>
          <p:cNvSpPr txBox="1"/>
          <p:nvPr/>
        </p:nvSpPr>
        <p:spPr>
          <a:xfrm>
            <a:off x="10215123" y="6723724"/>
            <a:ext cx="193675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0"/>
              </a:lnSpc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orbel"/>
                <a:cs typeface="Corbel"/>
              </a:rPr>
              <a:pPr marL="38100">
                <a:lnSpc>
                  <a:spcPts val="950"/>
                </a:lnSpc>
              </a:pPr>
              <a:t>42</a:t>
            </a:fld>
            <a:endParaRPr sz="900">
              <a:latin typeface="Corbel"/>
              <a:cs typeface="Corbe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7B1066-DA8B-48A6-A927-94865C080BB7}"/>
              </a:ext>
            </a:extLst>
          </p:cNvPr>
          <p:cNvSpPr txBox="1"/>
          <p:nvPr/>
        </p:nvSpPr>
        <p:spPr>
          <a:xfrm>
            <a:off x="8016338" y="4882243"/>
            <a:ext cx="58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spc="-80" dirty="0">
                <a:latin typeface="Cambria Math"/>
                <a:cs typeface="Cambria Math"/>
              </a:rPr>
              <a:t>·</a:t>
            </a:r>
            <a:endParaRPr lang="en-US" sz="20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7" y="347471"/>
            <a:ext cx="7872983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0"/>
            <a:ext cx="7584440" cy="422656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740" marR="62230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20" dirty="0">
                <a:solidFill>
                  <a:srgbClr val="60B5CC"/>
                </a:solidFill>
                <a:latin typeface="Calibri"/>
                <a:cs typeface="Calibri"/>
              </a:rPr>
              <a:t>Graph</a:t>
            </a:r>
            <a:r>
              <a:rPr sz="3200" b="1" spc="-10" dirty="0">
                <a:solidFill>
                  <a:srgbClr val="60B5CC"/>
                </a:solidFill>
                <a:latin typeface="Calibri"/>
                <a:cs typeface="Calibri"/>
              </a:rPr>
              <a:t> Kernels</a:t>
            </a:r>
            <a:r>
              <a:rPr sz="3200" spc="-10" dirty="0">
                <a:solidFill>
                  <a:srgbClr val="60B5CC"/>
                </a:solidFill>
                <a:latin typeface="Calibri"/>
                <a:cs typeface="Calibri"/>
              </a:rPr>
              <a:t>:</a:t>
            </a:r>
            <a:r>
              <a:rPr sz="320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Measure </a:t>
            </a:r>
            <a:r>
              <a:rPr sz="3200" spc="-5" dirty="0">
                <a:latin typeface="Calibri"/>
                <a:cs typeface="Calibri"/>
              </a:rPr>
              <a:t>similarity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between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two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graphs:</a:t>
            </a:r>
            <a:endParaRPr sz="3200">
              <a:latin typeface="Calibri"/>
              <a:cs typeface="Calibri"/>
            </a:endParaRPr>
          </a:p>
          <a:p>
            <a:pPr marL="625475" lvl="1" indent="-274955">
              <a:spcBef>
                <a:spcPts val="6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5" dirty="0">
                <a:solidFill>
                  <a:srgbClr val="6BB76D"/>
                </a:solidFill>
                <a:latin typeface="Calibri"/>
                <a:cs typeface="Calibri"/>
              </a:rPr>
              <a:t>Graphlet Kernel </a:t>
            </a:r>
            <a:r>
              <a:rPr sz="2800" dirty="0">
                <a:solidFill>
                  <a:srgbClr val="6BB76D"/>
                </a:solidFill>
                <a:latin typeface="Calibri"/>
                <a:cs typeface="Calibri"/>
              </a:rPr>
              <a:t>[1]</a:t>
            </a:r>
            <a:endParaRPr sz="2800">
              <a:latin typeface="Calibri"/>
              <a:cs typeface="Calibri"/>
            </a:endParaRPr>
          </a:p>
          <a:p>
            <a:pPr marL="625475" lvl="1" indent="-274955">
              <a:spcBef>
                <a:spcPts val="65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25" dirty="0">
                <a:solidFill>
                  <a:srgbClr val="6BB76D"/>
                </a:solidFill>
                <a:latin typeface="Calibri"/>
                <a:cs typeface="Calibri"/>
              </a:rPr>
              <a:t>Weisfeiler-Lehman</a:t>
            </a:r>
            <a:r>
              <a:rPr sz="2800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6BB76D"/>
                </a:solidFill>
                <a:latin typeface="Calibri"/>
                <a:cs typeface="Calibri"/>
              </a:rPr>
              <a:t>Kernel</a:t>
            </a:r>
            <a:r>
              <a:rPr sz="2800" spc="-5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6BB76D"/>
                </a:solidFill>
                <a:latin typeface="Calibri"/>
                <a:cs typeface="Calibri"/>
              </a:rPr>
              <a:t>[2]</a:t>
            </a:r>
            <a:endParaRPr sz="2800">
              <a:latin typeface="Calibri"/>
              <a:cs typeface="Calibri"/>
            </a:endParaRPr>
          </a:p>
          <a:p>
            <a:pPr marL="625475" lvl="1" indent="-274955">
              <a:spcBef>
                <a:spcPts val="6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latin typeface="Calibri"/>
                <a:cs typeface="Calibri"/>
              </a:rPr>
              <a:t>Other </a:t>
            </a:r>
            <a:r>
              <a:rPr sz="2800" spc="-20" dirty="0">
                <a:latin typeface="Calibri"/>
                <a:cs typeface="Calibri"/>
              </a:rPr>
              <a:t>kernels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also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proposed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literature</a:t>
            </a:r>
            <a:endParaRPr sz="2800">
              <a:latin typeface="Calibri"/>
              <a:cs typeface="Calibri"/>
            </a:endParaRPr>
          </a:p>
          <a:p>
            <a:pPr marL="625475">
              <a:spcBef>
                <a:spcPts val="40"/>
              </a:spcBef>
            </a:pPr>
            <a:r>
              <a:rPr sz="2400" spc="-10" dirty="0">
                <a:latin typeface="Calibri"/>
                <a:cs typeface="Calibri"/>
              </a:rPr>
              <a:t>(beyond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scope</a:t>
            </a:r>
            <a:r>
              <a:rPr sz="2400" spc="-5" dirty="0">
                <a:latin typeface="Calibri"/>
                <a:cs typeface="Calibri"/>
              </a:rPr>
              <a:t> of this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lecture)</a:t>
            </a:r>
            <a:endParaRPr sz="2400">
              <a:latin typeface="Calibri"/>
              <a:cs typeface="Calibri"/>
            </a:endParaRPr>
          </a:p>
          <a:p>
            <a:pPr marL="890905" lvl="2" indent="-229235">
              <a:spcBef>
                <a:spcPts val="60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5" dirty="0">
                <a:latin typeface="Calibri"/>
                <a:cs typeface="Calibri"/>
              </a:rPr>
              <a:t>Random-walk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kernel</a:t>
            </a:r>
            <a:endParaRPr sz="2400">
              <a:latin typeface="Calibri"/>
              <a:cs typeface="Calibri"/>
            </a:endParaRPr>
          </a:p>
          <a:p>
            <a:pPr marL="890905" lvl="2" indent="-229235">
              <a:spcBef>
                <a:spcPts val="53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15" dirty="0">
                <a:latin typeface="Calibri"/>
                <a:cs typeface="Calibri"/>
              </a:rPr>
              <a:t>Shortest-path graph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kernel</a:t>
            </a:r>
            <a:endParaRPr sz="2400">
              <a:latin typeface="Calibri"/>
              <a:cs typeface="Calibri"/>
            </a:endParaRPr>
          </a:p>
          <a:p>
            <a:pPr marL="890905" lvl="2" indent="-229235">
              <a:spcBef>
                <a:spcPts val="625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5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many </a:t>
            </a:r>
            <a:r>
              <a:rPr sz="2400" spc="-10" dirty="0">
                <a:latin typeface="Calibri"/>
                <a:cs typeface="Calibri"/>
              </a:rPr>
              <a:t>more…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15123" y="6723724"/>
            <a:ext cx="193675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0"/>
              </a:lnSpc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orbel"/>
                <a:cs typeface="Corbel"/>
              </a:rPr>
              <a:pPr marL="38100">
                <a:lnSpc>
                  <a:spcPts val="950"/>
                </a:lnSpc>
              </a:pPr>
              <a:t>43</a:t>
            </a:fld>
            <a:endParaRPr sz="9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40868" y="6099047"/>
            <a:ext cx="7785734" cy="358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indent="-192405">
              <a:lnSpc>
                <a:spcPts val="1310"/>
              </a:lnSpc>
              <a:spcBef>
                <a:spcPts val="100"/>
              </a:spcBef>
              <a:buAutoNum type="arabicPlain"/>
              <a:tabLst>
                <a:tab pos="205104" algn="l"/>
              </a:tabLst>
            </a:pPr>
            <a:r>
              <a:rPr sz="1100" dirty="0">
                <a:latin typeface="Arial"/>
                <a:cs typeface="Arial"/>
              </a:rPr>
              <a:t>Shervashidze,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Nino,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al.</a:t>
            </a:r>
            <a:r>
              <a:rPr sz="1100" spc="-5" dirty="0">
                <a:latin typeface="Arial"/>
                <a:cs typeface="Arial"/>
              </a:rPr>
              <a:t> "Efficient </a:t>
            </a:r>
            <a:r>
              <a:rPr sz="1100" dirty="0">
                <a:latin typeface="Arial"/>
                <a:cs typeface="Arial"/>
              </a:rPr>
              <a:t>graphlet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kernels </a:t>
            </a:r>
            <a:r>
              <a:rPr sz="1100" spc="-5" dirty="0">
                <a:latin typeface="Arial"/>
                <a:cs typeface="Arial"/>
              </a:rPr>
              <a:t>for </a:t>
            </a:r>
            <a:r>
              <a:rPr sz="1100" dirty="0">
                <a:latin typeface="Arial"/>
                <a:cs typeface="Arial"/>
              </a:rPr>
              <a:t>large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graph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comparison."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Artificial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Intelligence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Statistics. </a:t>
            </a:r>
            <a:r>
              <a:rPr sz="1100" dirty="0">
                <a:latin typeface="Arial"/>
                <a:cs typeface="Arial"/>
              </a:rPr>
              <a:t>2009.</a:t>
            </a:r>
            <a:endParaRPr sz="1100">
              <a:latin typeface="Arial"/>
              <a:cs typeface="Arial"/>
            </a:endParaRPr>
          </a:p>
          <a:p>
            <a:pPr marL="204470" indent="-192405">
              <a:lnSpc>
                <a:spcPts val="1310"/>
              </a:lnSpc>
              <a:buAutoNum type="arabicPlain"/>
              <a:tabLst>
                <a:tab pos="205104" algn="l"/>
              </a:tabLst>
            </a:pPr>
            <a:r>
              <a:rPr sz="1100" dirty="0">
                <a:latin typeface="Arial"/>
                <a:cs typeface="Arial"/>
              </a:rPr>
              <a:t>Shervashidze,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Nino,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et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al.</a:t>
            </a:r>
            <a:r>
              <a:rPr sz="1100" spc="-5" dirty="0">
                <a:latin typeface="Arial"/>
                <a:cs typeface="Arial"/>
              </a:rPr>
              <a:t> "Weisfeiler-lehman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graph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kernels."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Journal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Machine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Learning Research </a:t>
            </a:r>
            <a:r>
              <a:rPr sz="1100" spc="-5" dirty="0">
                <a:latin typeface="Arial"/>
                <a:cs typeface="Arial"/>
              </a:rPr>
              <a:t>12.9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(2011).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7471"/>
            <a:ext cx="5577840" cy="55168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441720" y="1463573"/>
            <a:ext cx="539750" cy="376555"/>
          </a:xfrm>
          <a:custGeom>
            <a:avLst/>
            <a:gdLst/>
            <a:ahLst/>
            <a:cxnLst/>
            <a:rect l="l" t="t" r="r" b="b"/>
            <a:pathLst>
              <a:path w="539750" h="376555">
                <a:moveTo>
                  <a:pt x="419267" y="0"/>
                </a:moveTo>
                <a:lnTo>
                  <a:pt x="413909" y="15279"/>
                </a:lnTo>
                <a:lnTo>
                  <a:pt x="435700" y="24736"/>
                </a:lnTo>
                <a:lnTo>
                  <a:pt x="454440" y="37826"/>
                </a:lnTo>
                <a:lnTo>
                  <a:pt x="482767" y="74909"/>
                </a:lnTo>
                <a:lnTo>
                  <a:pt x="499436" y="124940"/>
                </a:lnTo>
                <a:lnTo>
                  <a:pt x="504992" y="186331"/>
                </a:lnTo>
                <a:lnTo>
                  <a:pt x="503597" y="219533"/>
                </a:lnTo>
                <a:lnTo>
                  <a:pt x="492435" y="276782"/>
                </a:lnTo>
                <a:lnTo>
                  <a:pt x="470036" y="321493"/>
                </a:lnTo>
                <a:lnTo>
                  <a:pt x="435954" y="351655"/>
                </a:lnTo>
                <a:lnTo>
                  <a:pt x="414505" y="361156"/>
                </a:lnTo>
                <a:lnTo>
                  <a:pt x="419267" y="376435"/>
                </a:lnTo>
                <a:lnTo>
                  <a:pt x="470613" y="352349"/>
                </a:lnTo>
                <a:lnTo>
                  <a:pt x="508365" y="310653"/>
                </a:lnTo>
                <a:lnTo>
                  <a:pt x="531582" y="254818"/>
                </a:lnTo>
                <a:lnTo>
                  <a:pt x="539322" y="188316"/>
                </a:lnTo>
                <a:lnTo>
                  <a:pt x="537381" y="153807"/>
                </a:lnTo>
                <a:lnTo>
                  <a:pt x="521853" y="92638"/>
                </a:lnTo>
                <a:lnTo>
                  <a:pt x="491058" y="42843"/>
                </a:lnTo>
                <a:lnTo>
                  <a:pt x="446558" y="9853"/>
                </a:lnTo>
                <a:lnTo>
                  <a:pt x="419267" y="0"/>
                </a:lnTo>
                <a:close/>
              </a:path>
              <a:path w="539750" h="376555">
                <a:moveTo>
                  <a:pt x="120055" y="0"/>
                </a:moveTo>
                <a:lnTo>
                  <a:pt x="68833" y="24134"/>
                </a:lnTo>
                <a:lnTo>
                  <a:pt x="31056" y="65980"/>
                </a:lnTo>
                <a:lnTo>
                  <a:pt x="7764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2"/>
                </a:lnTo>
                <a:lnTo>
                  <a:pt x="92683" y="366594"/>
                </a:lnTo>
                <a:lnTo>
                  <a:pt x="120055" y="376435"/>
                </a:lnTo>
                <a:lnTo>
                  <a:pt x="124818" y="361156"/>
                </a:lnTo>
                <a:lnTo>
                  <a:pt x="103368" y="351655"/>
                </a:lnTo>
                <a:lnTo>
                  <a:pt x="84857" y="338435"/>
                </a:lnTo>
                <a:lnTo>
                  <a:pt x="56654" y="300831"/>
                </a:lnTo>
                <a:lnTo>
                  <a:pt x="39911" y="249683"/>
                </a:lnTo>
                <a:lnTo>
                  <a:pt x="34330" y="186331"/>
                </a:lnTo>
                <a:lnTo>
                  <a:pt x="35725" y="154216"/>
                </a:lnTo>
                <a:lnTo>
                  <a:pt x="46887" y="98504"/>
                </a:lnTo>
                <a:lnTo>
                  <a:pt x="69323" y="54551"/>
                </a:lnTo>
                <a:lnTo>
                  <a:pt x="103702" y="24736"/>
                </a:lnTo>
                <a:lnTo>
                  <a:pt x="125413" y="15279"/>
                </a:lnTo>
                <a:lnTo>
                  <a:pt x="120055" y="0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42108" y="1348740"/>
            <a:ext cx="8058150" cy="4455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  <a:tab pos="6431915" algn="l"/>
              </a:tabLst>
            </a:pP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Goal</a:t>
            </a:r>
            <a:r>
              <a:rPr sz="3200" spc="-5" dirty="0">
                <a:solidFill>
                  <a:srgbClr val="60B5CC"/>
                </a:solidFill>
                <a:latin typeface="Calibri"/>
                <a:cs typeface="Calibri"/>
              </a:rPr>
              <a:t>:</a:t>
            </a:r>
            <a:r>
              <a:rPr sz="3200" spc="1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60B5CC"/>
                </a:solidFill>
                <a:latin typeface="Calibri"/>
                <a:cs typeface="Calibri"/>
              </a:rPr>
              <a:t>Design</a:t>
            </a:r>
            <a:r>
              <a:rPr sz="3200" spc="2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60B5CC"/>
                </a:solidFill>
                <a:latin typeface="Calibri"/>
                <a:cs typeface="Calibri"/>
              </a:rPr>
              <a:t>graph</a:t>
            </a:r>
            <a:r>
              <a:rPr sz="3200" spc="1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60B5CC"/>
                </a:solidFill>
                <a:latin typeface="Calibri"/>
                <a:cs typeface="Calibri"/>
              </a:rPr>
              <a:t>feature</a:t>
            </a:r>
            <a:r>
              <a:rPr sz="3200" spc="1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60B5CC"/>
                </a:solidFill>
                <a:latin typeface="Calibri"/>
                <a:cs typeface="Calibri"/>
              </a:rPr>
              <a:t>vector</a:t>
            </a:r>
            <a:r>
              <a:rPr sz="320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0B5CC"/>
                </a:solidFill>
                <a:latin typeface="Cambria Math"/>
                <a:cs typeface="Cambria Math"/>
              </a:rPr>
              <a:t>𝜙	𝐺</a:t>
            </a:r>
            <a:endParaRPr sz="3200">
              <a:latin typeface="Cambria Math"/>
              <a:cs typeface="Cambria Math"/>
            </a:endParaRPr>
          </a:p>
          <a:p>
            <a:pPr marL="332740" indent="-320040">
              <a:lnSpc>
                <a:spcPts val="381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30" dirty="0">
                <a:latin typeface="Calibri"/>
                <a:cs typeface="Calibri"/>
              </a:rPr>
              <a:t>Key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idea</a:t>
            </a:r>
            <a:r>
              <a:rPr sz="3200" spc="-5" dirty="0">
                <a:latin typeface="Calibri"/>
                <a:cs typeface="Calibri"/>
              </a:rPr>
              <a:t>: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008000"/>
                </a:solidFill>
                <a:latin typeface="Calibri"/>
                <a:cs typeface="Calibri"/>
              </a:rPr>
              <a:t>Bag-of-Words</a:t>
            </a:r>
            <a:r>
              <a:rPr sz="3200" spc="-5" dirty="0">
                <a:solidFill>
                  <a:srgbClr val="008000"/>
                </a:solidFill>
                <a:latin typeface="Calibri"/>
                <a:cs typeface="Calibri"/>
              </a:rPr>
              <a:t> (BoW)</a:t>
            </a:r>
            <a:r>
              <a:rPr sz="3200" spc="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for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15" dirty="0">
                <a:latin typeface="Calibri"/>
                <a:cs typeface="Calibri"/>
              </a:rPr>
              <a:t>graph</a:t>
            </a:r>
            <a:endParaRPr sz="3200">
              <a:latin typeface="Calibri"/>
              <a:cs typeface="Calibri"/>
            </a:endParaRPr>
          </a:p>
          <a:p>
            <a:pPr marL="625475" marR="310515" lvl="1" indent="-274320">
              <a:lnSpc>
                <a:spcPts val="3310"/>
              </a:lnSpc>
              <a:spcBef>
                <a:spcPts val="91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10" dirty="0">
                <a:latin typeface="Calibri"/>
                <a:cs typeface="Calibri"/>
              </a:rPr>
              <a:t>Recall: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BoW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simply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word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counts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features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documents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(no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ordering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considered).</a:t>
            </a:r>
            <a:endParaRPr sz="2800">
              <a:latin typeface="Calibri"/>
              <a:cs typeface="Calibri"/>
            </a:endParaRPr>
          </a:p>
          <a:p>
            <a:pPr marL="625475" lvl="1" indent="-274955">
              <a:spcBef>
                <a:spcPts val="6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0" dirty="0">
                <a:latin typeface="Calibri"/>
                <a:cs typeface="Calibri"/>
              </a:rPr>
              <a:t>Naïve extension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graph: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C00000"/>
                </a:solidFill>
                <a:latin typeface="Calibri"/>
                <a:cs typeface="Calibri"/>
              </a:rPr>
              <a:t>Regard</a:t>
            </a:r>
            <a:r>
              <a:rPr sz="2800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nodes</a:t>
            </a:r>
            <a:r>
              <a:rPr sz="28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as</a:t>
            </a:r>
            <a:r>
              <a:rPr sz="2800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C00000"/>
                </a:solidFill>
                <a:latin typeface="Calibri"/>
                <a:cs typeface="Calibri"/>
              </a:rPr>
              <a:t>words.</a:t>
            </a:r>
            <a:endParaRPr sz="2800">
              <a:latin typeface="Calibri"/>
              <a:cs typeface="Calibri"/>
            </a:endParaRPr>
          </a:p>
          <a:p>
            <a:pPr marL="625475" marR="605790" lvl="1" indent="-274320">
              <a:lnSpc>
                <a:spcPct val="101400"/>
              </a:lnSpc>
              <a:spcBef>
                <a:spcPts val="57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latin typeface="Calibri"/>
                <a:cs typeface="Calibri"/>
              </a:rPr>
              <a:t>Since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both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graphs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have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nodes</a:t>
            </a:r>
            <a:r>
              <a:rPr sz="2800" spc="-5" dirty="0">
                <a:latin typeface="Calibri"/>
                <a:cs typeface="Calibri"/>
              </a:rPr>
              <a:t>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get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same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feature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vector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two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graphs…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35"/>
              </a:spcBef>
            </a:pPr>
            <a:endParaRPr sz="3250">
              <a:latin typeface="Calibri"/>
              <a:cs typeface="Calibri"/>
            </a:endParaRPr>
          </a:p>
          <a:p>
            <a:pPr marL="2286635">
              <a:tabLst>
                <a:tab pos="3499485" algn="l"/>
              </a:tabLst>
            </a:pPr>
            <a:r>
              <a:rPr sz="3600" spc="40" dirty="0">
                <a:latin typeface="Cambria Math"/>
                <a:cs typeface="Cambria Math"/>
              </a:rPr>
              <a:t>𝜙(	</a:t>
            </a:r>
            <a:r>
              <a:rPr sz="3600" dirty="0">
                <a:latin typeface="Cambria Math"/>
                <a:cs typeface="Cambria Math"/>
              </a:rPr>
              <a:t>)</a:t>
            </a:r>
            <a:r>
              <a:rPr sz="3600" spc="190" dirty="0">
                <a:latin typeface="Cambria Math"/>
                <a:cs typeface="Cambria Math"/>
              </a:rPr>
              <a:t> </a:t>
            </a:r>
            <a:r>
              <a:rPr sz="3600" dirty="0">
                <a:latin typeface="Arial"/>
                <a:cs typeface="Arial"/>
              </a:rPr>
              <a:t>=</a:t>
            </a:r>
            <a:r>
              <a:rPr sz="3600" spc="-25" dirty="0">
                <a:latin typeface="Arial"/>
                <a:cs typeface="Arial"/>
              </a:rPr>
              <a:t> </a:t>
            </a:r>
            <a:r>
              <a:rPr sz="3600" dirty="0">
                <a:latin typeface="Cambria Math"/>
                <a:cs typeface="Cambria Math"/>
              </a:rPr>
              <a:t>𝜙</a:t>
            </a:r>
            <a:endParaRPr sz="3600">
              <a:latin typeface="Cambria Math"/>
              <a:cs typeface="Cambria Math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69540" y="5306251"/>
            <a:ext cx="619125" cy="615950"/>
            <a:chOff x="3445539" y="5306251"/>
            <a:chExt cx="619125" cy="615950"/>
          </a:xfrm>
        </p:grpSpPr>
        <p:sp>
          <p:nvSpPr>
            <p:cNvPr id="6" name="object 6"/>
            <p:cNvSpPr/>
            <p:nvPr/>
          </p:nvSpPr>
          <p:spPr>
            <a:xfrm>
              <a:off x="3517527" y="5457591"/>
              <a:ext cx="5080" cy="318770"/>
            </a:xfrm>
            <a:custGeom>
              <a:avLst/>
              <a:gdLst/>
              <a:ahLst/>
              <a:cxnLst/>
              <a:rect l="l" t="t" r="r" b="b"/>
              <a:pathLst>
                <a:path w="5079" h="318770">
                  <a:moveTo>
                    <a:pt x="4881" y="0"/>
                  </a:moveTo>
                  <a:lnTo>
                    <a:pt x="0" y="31837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82178" y="5844619"/>
              <a:ext cx="339725" cy="0"/>
            </a:xfrm>
            <a:custGeom>
              <a:avLst/>
              <a:gdLst/>
              <a:ahLst/>
              <a:cxnLst/>
              <a:rect l="l" t="t" r="r" b="b"/>
              <a:pathLst>
                <a:path w="339725">
                  <a:moveTo>
                    <a:pt x="0" y="1"/>
                  </a:moveTo>
                  <a:lnTo>
                    <a:pt x="33955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66112" y="5403126"/>
              <a:ext cx="379095" cy="391795"/>
            </a:xfrm>
            <a:custGeom>
              <a:avLst/>
              <a:gdLst/>
              <a:ahLst/>
              <a:cxnLst/>
              <a:rect l="l" t="t" r="r" b="b"/>
              <a:pathLst>
                <a:path w="379095" h="391795">
                  <a:moveTo>
                    <a:pt x="379027" y="391576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92674" y="5452202"/>
              <a:ext cx="0" cy="321945"/>
            </a:xfrm>
            <a:custGeom>
              <a:avLst/>
              <a:gdLst/>
              <a:ahLst/>
              <a:cxnLst/>
              <a:rect l="l" t="t" r="r" b="b"/>
              <a:pathLst>
                <a:path h="321945">
                  <a:moveTo>
                    <a:pt x="1" y="32182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45539" y="5771203"/>
              <a:ext cx="143977" cy="15071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0419" y="5311639"/>
              <a:ext cx="143977" cy="15071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0686" y="5306251"/>
              <a:ext cx="143977" cy="15071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0686" y="5769263"/>
              <a:ext cx="143977" cy="15071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6716162" y="5225682"/>
            <a:ext cx="999490" cy="657225"/>
            <a:chOff x="5192162" y="5225681"/>
            <a:chExt cx="999490" cy="657225"/>
          </a:xfrm>
        </p:grpSpPr>
        <p:sp>
          <p:nvSpPr>
            <p:cNvPr id="15" name="object 15"/>
            <p:cNvSpPr/>
            <p:nvPr/>
          </p:nvSpPr>
          <p:spPr>
            <a:xfrm>
              <a:off x="5192162" y="5355931"/>
              <a:ext cx="999490" cy="423545"/>
            </a:xfrm>
            <a:custGeom>
              <a:avLst/>
              <a:gdLst/>
              <a:ahLst/>
              <a:cxnLst/>
              <a:rect l="l" t="t" r="r" b="b"/>
              <a:pathLst>
                <a:path w="999489" h="423545">
                  <a:moveTo>
                    <a:pt x="864151" y="0"/>
                  </a:moveTo>
                  <a:lnTo>
                    <a:pt x="858123" y="17189"/>
                  </a:lnTo>
                  <a:lnTo>
                    <a:pt x="882638" y="27828"/>
                  </a:lnTo>
                  <a:lnTo>
                    <a:pt x="903720" y="42555"/>
                  </a:lnTo>
                  <a:lnTo>
                    <a:pt x="935588" y="84273"/>
                  </a:lnTo>
                  <a:lnTo>
                    <a:pt x="954341" y="140558"/>
                  </a:lnTo>
                  <a:lnTo>
                    <a:pt x="960592" y="209623"/>
                  </a:lnTo>
                  <a:lnTo>
                    <a:pt x="959022" y="246975"/>
                  </a:lnTo>
                  <a:lnTo>
                    <a:pt x="946465" y="311380"/>
                  </a:lnTo>
                  <a:lnTo>
                    <a:pt x="921267" y="361679"/>
                  </a:lnTo>
                  <a:lnTo>
                    <a:pt x="882925" y="395612"/>
                  </a:lnTo>
                  <a:lnTo>
                    <a:pt x="858794" y="406300"/>
                  </a:lnTo>
                  <a:lnTo>
                    <a:pt x="864151" y="423490"/>
                  </a:lnTo>
                  <a:lnTo>
                    <a:pt x="921915" y="396394"/>
                  </a:lnTo>
                  <a:lnTo>
                    <a:pt x="964387" y="349485"/>
                  </a:lnTo>
                  <a:lnTo>
                    <a:pt x="990506" y="286670"/>
                  </a:lnTo>
                  <a:lnTo>
                    <a:pt x="999213" y="211856"/>
                  </a:lnTo>
                  <a:lnTo>
                    <a:pt x="997029" y="173032"/>
                  </a:lnTo>
                  <a:lnTo>
                    <a:pt x="979560" y="104218"/>
                  </a:lnTo>
                  <a:lnTo>
                    <a:pt x="944916" y="48199"/>
                  </a:lnTo>
                  <a:lnTo>
                    <a:pt x="894854" y="11085"/>
                  </a:lnTo>
                  <a:lnTo>
                    <a:pt x="864151" y="0"/>
                  </a:lnTo>
                  <a:close/>
                </a:path>
                <a:path w="999489" h="423545">
                  <a:moveTo>
                    <a:pt x="135060" y="0"/>
                  </a:moveTo>
                  <a:lnTo>
                    <a:pt x="77436" y="27151"/>
                  </a:lnTo>
                  <a:lnTo>
                    <a:pt x="34936" y="74227"/>
                  </a:lnTo>
                  <a:lnTo>
                    <a:pt x="8733" y="137153"/>
                  </a:lnTo>
                  <a:lnTo>
                    <a:pt x="0" y="211856"/>
                  </a:lnTo>
                  <a:lnTo>
                    <a:pt x="2176" y="250763"/>
                  </a:lnTo>
                  <a:lnTo>
                    <a:pt x="19588" y="319577"/>
                  </a:lnTo>
                  <a:lnTo>
                    <a:pt x="54148" y="375416"/>
                  </a:lnTo>
                  <a:lnTo>
                    <a:pt x="104267" y="412418"/>
                  </a:lnTo>
                  <a:lnTo>
                    <a:pt x="135060" y="423490"/>
                  </a:lnTo>
                  <a:lnTo>
                    <a:pt x="140418" y="406300"/>
                  </a:lnTo>
                  <a:lnTo>
                    <a:pt x="116287" y="395612"/>
                  </a:lnTo>
                  <a:lnTo>
                    <a:pt x="95462" y="380739"/>
                  </a:lnTo>
                  <a:lnTo>
                    <a:pt x="63734" y="338434"/>
                  </a:lnTo>
                  <a:lnTo>
                    <a:pt x="44898" y="280894"/>
                  </a:lnTo>
                  <a:lnTo>
                    <a:pt x="38620" y="209623"/>
                  </a:lnTo>
                  <a:lnTo>
                    <a:pt x="40190" y="173493"/>
                  </a:lnTo>
                  <a:lnTo>
                    <a:pt x="52747" y="110818"/>
                  </a:lnTo>
                  <a:lnTo>
                    <a:pt x="77987" y="61370"/>
                  </a:lnTo>
                  <a:lnTo>
                    <a:pt x="116663" y="27828"/>
                  </a:lnTo>
                  <a:lnTo>
                    <a:pt x="141088" y="17189"/>
                  </a:lnTo>
                  <a:lnTo>
                    <a:pt x="1350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51781" y="5387070"/>
              <a:ext cx="5080" cy="340360"/>
            </a:xfrm>
            <a:custGeom>
              <a:avLst/>
              <a:gdLst/>
              <a:ahLst/>
              <a:cxnLst/>
              <a:rect l="l" t="t" r="r" b="b"/>
              <a:pathLst>
                <a:path w="5079" h="340360">
                  <a:moveTo>
                    <a:pt x="4958" y="0"/>
                  </a:moveTo>
                  <a:lnTo>
                    <a:pt x="0" y="34020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17446" y="5800635"/>
              <a:ext cx="345440" cy="0"/>
            </a:xfrm>
            <a:custGeom>
              <a:avLst/>
              <a:gdLst/>
              <a:ahLst/>
              <a:cxnLst/>
              <a:rect l="l" t="t" r="r" b="b"/>
              <a:pathLst>
                <a:path w="345439">
                  <a:moveTo>
                    <a:pt x="0" y="1"/>
                  </a:moveTo>
                  <a:lnTo>
                    <a:pt x="34489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01130" y="5328872"/>
              <a:ext cx="385445" cy="418465"/>
            </a:xfrm>
            <a:custGeom>
              <a:avLst/>
              <a:gdLst/>
              <a:ahLst/>
              <a:cxnLst/>
              <a:rect l="l" t="t" r="r" b="b"/>
              <a:pathLst>
                <a:path w="385445" h="418464">
                  <a:moveTo>
                    <a:pt x="384988" y="418424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34400" y="5381313"/>
              <a:ext cx="0" cy="344170"/>
            </a:xfrm>
            <a:custGeom>
              <a:avLst/>
              <a:gdLst/>
              <a:ahLst/>
              <a:cxnLst/>
              <a:rect l="l" t="t" r="r" b="b"/>
              <a:pathLst>
                <a:path h="344170">
                  <a:moveTo>
                    <a:pt x="1" y="343889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735" y="5722512"/>
              <a:ext cx="146091" cy="16039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83693" y="5231439"/>
              <a:ext cx="146091" cy="16039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1354" y="5225681"/>
              <a:ext cx="146091" cy="16039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1354" y="5720439"/>
              <a:ext cx="146091" cy="16039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523840" y="5305878"/>
              <a:ext cx="342900" cy="0"/>
            </a:xfrm>
            <a:custGeom>
              <a:avLst/>
              <a:gdLst/>
              <a:ahLst/>
              <a:cxnLst/>
              <a:rect l="l" t="t" r="r" b="b"/>
              <a:pathLst>
                <a:path w="342900">
                  <a:moveTo>
                    <a:pt x="342277" y="0"/>
                  </a:moveTo>
                  <a:lnTo>
                    <a:pt x="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213536" y="6723724"/>
            <a:ext cx="194945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0"/>
              </a:lnSpc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orbel"/>
                <a:cs typeface="Corbel"/>
              </a:rPr>
              <a:pPr marL="38100">
                <a:lnSpc>
                  <a:spcPts val="950"/>
                </a:lnSpc>
              </a:pPr>
              <a:t>44</a:t>
            </a:fld>
            <a:endParaRPr sz="9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7471"/>
            <a:ext cx="5577840" cy="5516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807653" y="1078518"/>
            <a:ext cx="9822478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E66C7D"/>
                </a:solidFill>
              </a:rPr>
              <a:t>What</a:t>
            </a:r>
            <a:r>
              <a:rPr sz="4000" spc="-10" dirty="0">
                <a:solidFill>
                  <a:srgbClr val="E66C7D"/>
                </a:solidFill>
              </a:rPr>
              <a:t> </a:t>
            </a:r>
            <a:r>
              <a:rPr sz="4000" dirty="0">
                <a:solidFill>
                  <a:srgbClr val="E66C7D"/>
                </a:solidFill>
              </a:rPr>
              <a:t>if</a:t>
            </a:r>
            <a:r>
              <a:rPr sz="4000" spc="-15" dirty="0">
                <a:solidFill>
                  <a:srgbClr val="E66C7D"/>
                </a:solidFill>
              </a:rPr>
              <a:t> we </a:t>
            </a:r>
            <a:r>
              <a:rPr sz="4000" dirty="0">
                <a:solidFill>
                  <a:srgbClr val="E66C7D"/>
                </a:solidFill>
              </a:rPr>
              <a:t>use</a:t>
            </a:r>
            <a:r>
              <a:rPr sz="4000" spc="-15" dirty="0">
                <a:solidFill>
                  <a:srgbClr val="E66C7D"/>
                </a:solidFill>
              </a:rPr>
              <a:t> </a:t>
            </a:r>
            <a:r>
              <a:rPr sz="4000" dirty="0">
                <a:solidFill>
                  <a:srgbClr val="E66C7D"/>
                </a:solidFill>
              </a:rPr>
              <a:t>Bag of</a:t>
            </a:r>
            <a:r>
              <a:rPr sz="4000" spc="-10" dirty="0">
                <a:solidFill>
                  <a:srgbClr val="E66C7D"/>
                </a:solidFill>
              </a:rPr>
              <a:t> </a:t>
            </a:r>
            <a:r>
              <a:rPr sz="4000" b="1" spc="-5" dirty="0">
                <a:solidFill>
                  <a:srgbClr val="E66C7D"/>
                </a:solidFill>
              </a:rPr>
              <a:t>node </a:t>
            </a:r>
            <a:r>
              <a:rPr sz="4000" b="1" spc="-10" dirty="0">
                <a:solidFill>
                  <a:srgbClr val="E66C7D"/>
                </a:solidFill>
              </a:rPr>
              <a:t>degrees</a:t>
            </a:r>
            <a:r>
              <a:rPr sz="4000" spc="-10" dirty="0">
                <a:solidFill>
                  <a:srgbClr val="E66C7D"/>
                </a:solidFill>
              </a:rPr>
              <a:t>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42109" y="1844547"/>
            <a:ext cx="34321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337310" algn="l"/>
                <a:tab pos="2580640" algn="l"/>
              </a:tabLst>
            </a:pPr>
            <a:r>
              <a:rPr sz="2800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1</a:t>
            </a:r>
            <a:r>
              <a:rPr sz="2800" dirty="0">
                <a:latin typeface="Calibri"/>
                <a:cs typeface="Calibri"/>
              </a:rPr>
              <a:t>:	D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2</a:t>
            </a:r>
            <a:r>
              <a:rPr sz="2800" dirty="0">
                <a:latin typeface="Calibri"/>
                <a:cs typeface="Calibri"/>
              </a:rPr>
              <a:t>:	D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3</a:t>
            </a:r>
            <a:r>
              <a:rPr sz="280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2109" y="4701540"/>
            <a:ext cx="7699375" cy="1973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105" marR="5080" indent="-320040">
              <a:lnSpc>
                <a:spcPct val="99800"/>
              </a:lnSpc>
              <a:spcBef>
                <a:spcPts val="10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5" dirty="0">
                <a:latin typeface="Calibri"/>
                <a:cs typeface="Calibri"/>
              </a:rPr>
              <a:t>Both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Graphlet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Kernel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Weisfeiler-Lehman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(WL)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Kernel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Bag-of-*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representation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graph,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where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*</a:t>
            </a:r>
            <a:r>
              <a:rPr sz="32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more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sophisticated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than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node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degrees!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854104" y="2504083"/>
            <a:ext cx="619125" cy="615950"/>
            <a:chOff x="1330103" y="2504083"/>
            <a:chExt cx="619125" cy="615950"/>
          </a:xfrm>
        </p:grpSpPr>
        <p:sp>
          <p:nvSpPr>
            <p:cNvPr id="7" name="object 7"/>
            <p:cNvSpPr/>
            <p:nvPr/>
          </p:nvSpPr>
          <p:spPr>
            <a:xfrm>
              <a:off x="1402092" y="2655422"/>
              <a:ext cx="5080" cy="318770"/>
            </a:xfrm>
            <a:custGeom>
              <a:avLst/>
              <a:gdLst/>
              <a:ahLst/>
              <a:cxnLst/>
              <a:rect l="l" t="t" r="r" b="b"/>
              <a:pathLst>
                <a:path w="5080" h="318769">
                  <a:moveTo>
                    <a:pt x="4881" y="0"/>
                  </a:moveTo>
                  <a:lnTo>
                    <a:pt x="0" y="31837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66742" y="3042451"/>
              <a:ext cx="339725" cy="0"/>
            </a:xfrm>
            <a:custGeom>
              <a:avLst/>
              <a:gdLst/>
              <a:ahLst/>
              <a:cxnLst/>
              <a:rect l="l" t="t" r="r" b="b"/>
              <a:pathLst>
                <a:path w="339725">
                  <a:moveTo>
                    <a:pt x="0" y="1"/>
                  </a:moveTo>
                  <a:lnTo>
                    <a:pt x="33955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50677" y="2600959"/>
              <a:ext cx="379095" cy="391795"/>
            </a:xfrm>
            <a:custGeom>
              <a:avLst/>
              <a:gdLst/>
              <a:ahLst/>
              <a:cxnLst/>
              <a:rect l="l" t="t" r="r" b="b"/>
              <a:pathLst>
                <a:path w="379094" h="391794">
                  <a:moveTo>
                    <a:pt x="379027" y="391576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7239" y="2650035"/>
              <a:ext cx="0" cy="321945"/>
            </a:xfrm>
            <a:custGeom>
              <a:avLst/>
              <a:gdLst/>
              <a:ahLst/>
              <a:cxnLst/>
              <a:rect l="l" t="t" r="r" b="b"/>
              <a:pathLst>
                <a:path h="321944">
                  <a:moveTo>
                    <a:pt x="1" y="32182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0103" y="2969035"/>
              <a:ext cx="143977" cy="15071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984" y="2509471"/>
              <a:ext cx="143977" cy="15071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5251" y="2504083"/>
              <a:ext cx="143977" cy="15071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5251" y="2967095"/>
              <a:ext cx="143977" cy="15071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448001" y="2528338"/>
            <a:ext cx="619760" cy="615950"/>
            <a:chOff x="3924001" y="2528338"/>
            <a:chExt cx="619760" cy="615950"/>
          </a:xfrm>
        </p:grpSpPr>
        <p:sp>
          <p:nvSpPr>
            <p:cNvPr id="16" name="object 16"/>
            <p:cNvSpPr/>
            <p:nvPr/>
          </p:nvSpPr>
          <p:spPr>
            <a:xfrm>
              <a:off x="3995987" y="2679678"/>
              <a:ext cx="5080" cy="318770"/>
            </a:xfrm>
            <a:custGeom>
              <a:avLst/>
              <a:gdLst/>
              <a:ahLst/>
              <a:cxnLst/>
              <a:rect l="l" t="t" r="r" b="b"/>
              <a:pathLst>
                <a:path w="5079" h="318769">
                  <a:moveTo>
                    <a:pt x="4881" y="0"/>
                  </a:moveTo>
                  <a:lnTo>
                    <a:pt x="0" y="31837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60634" y="3066707"/>
              <a:ext cx="339725" cy="0"/>
            </a:xfrm>
            <a:custGeom>
              <a:avLst/>
              <a:gdLst/>
              <a:ahLst/>
              <a:cxnLst/>
              <a:rect l="l" t="t" r="r" b="b"/>
              <a:pathLst>
                <a:path w="339725">
                  <a:moveTo>
                    <a:pt x="0" y="1"/>
                  </a:moveTo>
                  <a:lnTo>
                    <a:pt x="339539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44568" y="2625215"/>
              <a:ext cx="379095" cy="391795"/>
            </a:xfrm>
            <a:custGeom>
              <a:avLst/>
              <a:gdLst/>
              <a:ahLst/>
              <a:cxnLst/>
              <a:rect l="l" t="t" r="r" b="b"/>
              <a:pathLst>
                <a:path w="379095" h="391794">
                  <a:moveTo>
                    <a:pt x="379010" y="391576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71111" y="2674291"/>
              <a:ext cx="0" cy="321945"/>
            </a:xfrm>
            <a:custGeom>
              <a:avLst/>
              <a:gdLst/>
              <a:ahLst/>
              <a:cxnLst/>
              <a:rect l="l" t="t" r="r" b="b"/>
              <a:pathLst>
                <a:path h="321944">
                  <a:moveTo>
                    <a:pt x="1" y="32182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4001" y="2993290"/>
              <a:ext cx="143971" cy="15071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8882" y="2533727"/>
              <a:ext cx="143971" cy="15071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9127" y="2528338"/>
              <a:ext cx="143971" cy="15071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99172" y="2993290"/>
              <a:ext cx="143977" cy="150714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88531" y="2031842"/>
            <a:ext cx="143977" cy="15071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82520" y="2036865"/>
            <a:ext cx="143977" cy="150714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2854104" y="3647083"/>
            <a:ext cx="619125" cy="615950"/>
            <a:chOff x="1330103" y="3647083"/>
            <a:chExt cx="619125" cy="615950"/>
          </a:xfrm>
        </p:grpSpPr>
        <p:sp>
          <p:nvSpPr>
            <p:cNvPr id="27" name="object 27"/>
            <p:cNvSpPr/>
            <p:nvPr/>
          </p:nvSpPr>
          <p:spPr>
            <a:xfrm>
              <a:off x="1402092" y="3798422"/>
              <a:ext cx="5080" cy="318770"/>
            </a:xfrm>
            <a:custGeom>
              <a:avLst/>
              <a:gdLst/>
              <a:ahLst/>
              <a:cxnLst/>
              <a:rect l="l" t="t" r="r" b="b"/>
              <a:pathLst>
                <a:path w="5080" h="318770">
                  <a:moveTo>
                    <a:pt x="4881" y="0"/>
                  </a:moveTo>
                  <a:lnTo>
                    <a:pt x="0" y="31837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66742" y="4185451"/>
              <a:ext cx="339725" cy="0"/>
            </a:xfrm>
            <a:custGeom>
              <a:avLst/>
              <a:gdLst/>
              <a:ahLst/>
              <a:cxnLst/>
              <a:rect l="l" t="t" r="r" b="b"/>
              <a:pathLst>
                <a:path w="339725">
                  <a:moveTo>
                    <a:pt x="0" y="1"/>
                  </a:moveTo>
                  <a:lnTo>
                    <a:pt x="33955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50677" y="3743959"/>
              <a:ext cx="379095" cy="391795"/>
            </a:xfrm>
            <a:custGeom>
              <a:avLst/>
              <a:gdLst/>
              <a:ahLst/>
              <a:cxnLst/>
              <a:rect l="l" t="t" r="r" b="b"/>
              <a:pathLst>
                <a:path w="379094" h="391795">
                  <a:moveTo>
                    <a:pt x="379027" y="391576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877239" y="3793035"/>
              <a:ext cx="0" cy="321945"/>
            </a:xfrm>
            <a:custGeom>
              <a:avLst/>
              <a:gdLst/>
              <a:ahLst/>
              <a:cxnLst/>
              <a:rect l="l" t="t" r="r" b="b"/>
              <a:pathLst>
                <a:path h="321945">
                  <a:moveTo>
                    <a:pt x="1" y="32182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0103" y="4112035"/>
              <a:ext cx="143977" cy="15071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984" y="3652471"/>
              <a:ext cx="143977" cy="15071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5251" y="3647083"/>
              <a:ext cx="143977" cy="15071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5251" y="4110095"/>
              <a:ext cx="143977" cy="15071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288541" y="2459228"/>
            <a:ext cx="3077845" cy="17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225550" algn="l"/>
              </a:tabLst>
            </a:pPr>
            <a:r>
              <a:rPr sz="3600" spc="40" dirty="0">
                <a:latin typeface="Cambria Math"/>
                <a:cs typeface="Cambria Math"/>
              </a:rPr>
              <a:t>𝜙(	</a:t>
            </a:r>
            <a:r>
              <a:rPr sz="3600" dirty="0">
                <a:latin typeface="Cambria Math"/>
                <a:cs typeface="Cambria Math"/>
              </a:rPr>
              <a:t>)</a:t>
            </a:r>
            <a:r>
              <a:rPr sz="3600" spc="160" dirty="0">
                <a:latin typeface="Cambria Math"/>
                <a:cs typeface="Cambria Math"/>
              </a:rPr>
              <a:t> </a:t>
            </a:r>
            <a:r>
              <a:rPr sz="3600" dirty="0">
                <a:latin typeface="Arial"/>
                <a:cs typeface="Arial"/>
              </a:rPr>
              <a:t>=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count(</a:t>
            </a:r>
            <a:endParaRPr sz="32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4200">
              <a:latin typeface="Arial"/>
              <a:cs typeface="Arial"/>
            </a:endParaRPr>
          </a:p>
          <a:p>
            <a:pPr marL="12700">
              <a:tabLst>
                <a:tab pos="1225550" algn="l"/>
              </a:tabLst>
            </a:pPr>
            <a:r>
              <a:rPr sz="3600" spc="40" dirty="0">
                <a:latin typeface="Cambria Math"/>
                <a:cs typeface="Cambria Math"/>
              </a:rPr>
              <a:t>𝜙(	</a:t>
            </a:r>
            <a:r>
              <a:rPr sz="3600" dirty="0">
                <a:latin typeface="Cambria Math"/>
                <a:cs typeface="Cambria Math"/>
              </a:rPr>
              <a:t>)</a:t>
            </a:r>
            <a:r>
              <a:rPr sz="3600" spc="160" dirty="0">
                <a:latin typeface="Cambria Math"/>
                <a:cs typeface="Cambria Math"/>
              </a:rPr>
              <a:t> </a:t>
            </a:r>
            <a:r>
              <a:rPr sz="3600" dirty="0">
                <a:latin typeface="Arial"/>
                <a:cs typeface="Arial"/>
              </a:rPr>
              <a:t>=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count(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413527" y="3685160"/>
            <a:ext cx="619125" cy="615950"/>
            <a:chOff x="3889526" y="3685160"/>
            <a:chExt cx="619125" cy="615950"/>
          </a:xfrm>
        </p:grpSpPr>
        <p:sp>
          <p:nvSpPr>
            <p:cNvPr id="37" name="object 37"/>
            <p:cNvSpPr/>
            <p:nvPr/>
          </p:nvSpPr>
          <p:spPr>
            <a:xfrm>
              <a:off x="3961514" y="3836499"/>
              <a:ext cx="5080" cy="318770"/>
            </a:xfrm>
            <a:custGeom>
              <a:avLst/>
              <a:gdLst/>
              <a:ahLst/>
              <a:cxnLst/>
              <a:rect l="l" t="t" r="r" b="b"/>
              <a:pathLst>
                <a:path w="5079" h="318770">
                  <a:moveTo>
                    <a:pt x="4881" y="0"/>
                  </a:moveTo>
                  <a:lnTo>
                    <a:pt x="0" y="31837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026165" y="4223528"/>
              <a:ext cx="339725" cy="0"/>
            </a:xfrm>
            <a:custGeom>
              <a:avLst/>
              <a:gdLst/>
              <a:ahLst/>
              <a:cxnLst/>
              <a:rect l="l" t="t" r="r" b="b"/>
              <a:pathLst>
                <a:path w="339725">
                  <a:moveTo>
                    <a:pt x="0" y="1"/>
                  </a:moveTo>
                  <a:lnTo>
                    <a:pt x="33955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010099" y="3782036"/>
              <a:ext cx="379095" cy="391795"/>
            </a:xfrm>
            <a:custGeom>
              <a:avLst/>
              <a:gdLst/>
              <a:ahLst/>
              <a:cxnLst/>
              <a:rect l="l" t="t" r="r" b="b"/>
              <a:pathLst>
                <a:path w="379095" h="391795">
                  <a:moveTo>
                    <a:pt x="379027" y="391576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436661" y="3831111"/>
              <a:ext cx="0" cy="321945"/>
            </a:xfrm>
            <a:custGeom>
              <a:avLst/>
              <a:gdLst/>
              <a:ahLst/>
              <a:cxnLst/>
              <a:rect l="l" t="t" r="r" b="b"/>
              <a:pathLst>
                <a:path h="321945">
                  <a:moveTo>
                    <a:pt x="1" y="32182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89526" y="4150112"/>
              <a:ext cx="143977" cy="15071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94408" y="3690547"/>
              <a:ext cx="143977" cy="15071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64675" y="3685160"/>
              <a:ext cx="143977" cy="15071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64675" y="4148171"/>
              <a:ext cx="143977" cy="15071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023441" y="3760517"/>
              <a:ext cx="342900" cy="0"/>
            </a:xfrm>
            <a:custGeom>
              <a:avLst/>
              <a:gdLst/>
              <a:ahLst/>
              <a:cxnLst/>
              <a:rect l="l" t="t" r="r" b="b"/>
              <a:pathLst>
                <a:path w="342900">
                  <a:moveTo>
                    <a:pt x="342277" y="0"/>
                  </a:moveTo>
                  <a:lnTo>
                    <a:pt x="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/>
          <p:nvPr/>
        </p:nvSpPr>
        <p:spPr>
          <a:xfrm>
            <a:off x="2990741" y="3742387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342277" y="0"/>
                </a:moveTo>
                <a:lnTo>
                  <a:pt x="0" y="1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7" name="object 4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60704" y="2018065"/>
            <a:ext cx="143977" cy="150714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7298744" y="3107669"/>
            <a:ext cx="464820" cy="542290"/>
            <a:chOff x="5774744" y="3107669"/>
            <a:chExt cx="464820" cy="542290"/>
          </a:xfrm>
        </p:grpSpPr>
        <p:sp>
          <p:nvSpPr>
            <p:cNvPr id="49" name="object 49"/>
            <p:cNvSpPr/>
            <p:nvPr/>
          </p:nvSpPr>
          <p:spPr>
            <a:xfrm>
              <a:off x="5793794" y="3126719"/>
              <a:ext cx="426720" cy="504190"/>
            </a:xfrm>
            <a:custGeom>
              <a:avLst/>
              <a:gdLst/>
              <a:ahLst/>
              <a:cxnLst/>
              <a:rect l="l" t="t" r="r" b="b"/>
              <a:pathLst>
                <a:path w="426720" h="504189">
                  <a:moveTo>
                    <a:pt x="272608" y="0"/>
                  </a:moveTo>
                  <a:lnTo>
                    <a:pt x="238296" y="0"/>
                  </a:lnTo>
                  <a:lnTo>
                    <a:pt x="238296" y="242865"/>
                  </a:lnTo>
                  <a:lnTo>
                    <a:pt x="188146" y="224613"/>
                  </a:lnTo>
                  <a:lnTo>
                    <a:pt x="188146" y="0"/>
                  </a:lnTo>
                  <a:lnTo>
                    <a:pt x="153835" y="0"/>
                  </a:lnTo>
                  <a:lnTo>
                    <a:pt x="153835" y="212125"/>
                  </a:lnTo>
                  <a:lnTo>
                    <a:pt x="11734" y="160404"/>
                  </a:lnTo>
                  <a:lnTo>
                    <a:pt x="0" y="192647"/>
                  </a:lnTo>
                  <a:lnTo>
                    <a:pt x="153835" y="248639"/>
                  </a:lnTo>
                  <a:lnTo>
                    <a:pt x="153835" y="503994"/>
                  </a:lnTo>
                  <a:lnTo>
                    <a:pt x="188146" y="503994"/>
                  </a:lnTo>
                  <a:lnTo>
                    <a:pt x="188146" y="261127"/>
                  </a:lnTo>
                  <a:lnTo>
                    <a:pt x="238296" y="279379"/>
                  </a:lnTo>
                  <a:lnTo>
                    <a:pt x="238296" y="503994"/>
                  </a:lnTo>
                  <a:lnTo>
                    <a:pt x="272608" y="503994"/>
                  </a:lnTo>
                  <a:lnTo>
                    <a:pt x="272608" y="291868"/>
                  </a:lnTo>
                  <a:lnTo>
                    <a:pt x="414707" y="343588"/>
                  </a:lnTo>
                  <a:lnTo>
                    <a:pt x="426443" y="311346"/>
                  </a:lnTo>
                  <a:lnTo>
                    <a:pt x="272608" y="255355"/>
                  </a:lnTo>
                  <a:lnTo>
                    <a:pt x="27260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793794" y="3126719"/>
              <a:ext cx="426720" cy="504190"/>
            </a:xfrm>
            <a:custGeom>
              <a:avLst/>
              <a:gdLst/>
              <a:ahLst/>
              <a:cxnLst/>
              <a:rect l="l" t="t" r="r" b="b"/>
              <a:pathLst>
                <a:path w="426720" h="504189">
                  <a:moveTo>
                    <a:pt x="272608" y="0"/>
                  </a:moveTo>
                  <a:lnTo>
                    <a:pt x="272608" y="255354"/>
                  </a:lnTo>
                  <a:lnTo>
                    <a:pt x="426443" y="311346"/>
                  </a:lnTo>
                  <a:lnTo>
                    <a:pt x="414707" y="343588"/>
                  </a:lnTo>
                  <a:lnTo>
                    <a:pt x="272608" y="291868"/>
                  </a:lnTo>
                  <a:lnTo>
                    <a:pt x="272608" y="503994"/>
                  </a:lnTo>
                  <a:lnTo>
                    <a:pt x="238296" y="503994"/>
                  </a:lnTo>
                  <a:lnTo>
                    <a:pt x="238296" y="279380"/>
                  </a:lnTo>
                  <a:lnTo>
                    <a:pt x="188146" y="261127"/>
                  </a:lnTo>
                  <a:lnTo>
                    <a:pt x="188146" y="503994"/>
                  </a:lnTo>
                  <a:lnTo>
                    <a:pt x="153834" y="503994"/>
                  </a:lnTo>
                  <a:lnTo>
                    <a:pt x="153834" y="248639"/>
                  </a:lnTo>
                  <a:lnTo>
                    <a:pt x="0" y="192647"/>
                  </a:lnTo>
                  <a:lnTo>
                    <a:pt x="11735" y="160405"/>
                  </a:lnTo>
                  <a:lnTo>
                    <a:pt x="153834" y="212125"/>
                  </a:lnTo>
                  <a:lnTo>
                    <a:pt x="153834" y="0"/>
                  </a:lnTo>
                  <a:lnTo>
                    <a:pt x="188146" y="0"/>
                  </a:lnTo>
                  <a:lnTo>
                    <a:pt x="188146" y="224613"/>
                  </a:lnTo>
                  <a:lnTo>
                    <a:pt x="238296" y="242866"/>
                  </a:lnTo>
                  <a:lnTo>
                    <a:pt x="238296" y="0"/>
                  </a:lnTo>
                  <a:lnTo>
                    <a:pt x="272608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6241637" y="2351082"/>
            <a:ext cx="4182745" cy="183959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spcBef>
                <a:spcPts val="1350"/>
              </a:spcBef>
            </a:pPr>
            <a:r>
              <a:rPr sz="3200" dirty="0">
                <a:latin typeface="Arial"/>
                <a:cs typeface="Arial"/>
              </a:rPr>
              <a:t>)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=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[1,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2,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1]</a:t>
            </a:r>
            <a:endParaRPr sz="3200" dirty="0">
              <a:latin typeface="Arial"/>
              <a:cs typeface="Arial"/>
            </a:endParaRPr>
          </a:p>
          <a:p>
            <a:pPr marL="1607820" marR="5080">
              <a:lnSpc>
                <a:spcPts val="2090"/>
              </a:lnSpc>
              <a:spcBef>
                <a:spcPts val="830"/>
              </a:spcBef>
            </a:pPr>
            <a:r>
              <a:rPr spc="-5" dirty="0">
                <a:solidFill>
                  <a:srgbClr val="008000"/>
                </a:solidFill>
                <a:latin typeface="Arial"/>
                <a:cs typeface="Arial"/>
              </a:rPr>
              <a:t>Obtains </a:t>
            </a:r>
            <a:r>
              <a:rPr spc="-10" dirty="0">
                <a:solidFill>
                  <a:srgbClr val="008000"/>
                </a:solidFill>
                <a:latin typeface="Arial"/>
                <a:cs typeface="Arial"/>
              </a:rPr>
              <a:t>different </a:t>
            </a:r>
            <a:r>
              <a:rPr spc="-5" dirty="0">
                <a:solidFill>
                  <a:srgbClr val="008000"/>
                </a:solidFill>
                <a:latin typeface="Arial"/>
                <a:cs typeface="Arial"/>
              </a:rPr>
              <a:t>features </a:t>
            </a:r>
            <a:r>
              <a:rPr spc="-49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8000"/>
                </a:solidFill>
                <a:latin typeface="Arial"/>
                <a:cs typeface="Arial"/>
              </a:rPr>
              <a:t>for </a:t>
            </a:r>
            <a:r>
              <a:rPr spc="-10" dirty="0">
                <a:solidFill>
                  <a:srgbClr val="008000"/>
                </a:solidFill>
                <a:latin typeface="Arial"/>
                <a:cs typeface="Arial"/>
              </a:rPr>
              <a:t>different </a:t>
            </a:r>
            <a:r>
              <a:rPr spc="-5" dirty="0">
                <a:solidFill>
                  <a:srgbClr val="008000"/>
                </a:solidFill>
                <a:latin typeface="Arial"/>
                <a:cs typeface="Arial"/>
              </a:rPr>
              <a:t>graphs!</a:t>
            </a:r>
            <a:endParaRPr dirty="0">
              <a:latin typeface="Arial"/>
              <a:cs typeface="Arial"/>
            </a:endParaRPr>
          </a:p>
          <a:p>
            <a:pPr marL="12700">
              <a:spcBef>
                <a:spcPts val="340"/>
              </a:spcBef>
            </a:pPr>
            <a:r>
              <a:rPr sz="3200" dirty="0">
                <a:latin typeface="Arial"/>
                <a:cs typeface="Arial"/>
              </a:rPr>
              <a:t>)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=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[0,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2,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2]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52" name="object 5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006069" y="2322578"/>
            <a:ext cx="143977" cy="150714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52443" y="2321999"/>
            <a:ext cx="143977" cy="150714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19703" y="2322965"/>
            <a:ext cx="143977" cy="150714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10213536" y="6723724"/>
            <a:ext cx="194945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0"/>
              </a:lnSpc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orbel"/>
                <a:cs typeface="Corbel"/>
              </a:rPr>
              <a:pPr marL="38100">
                <a:lnSpc>
                  <a:spcPts val="950"/>
                </a:lnSpc>
              </a:pPr>
              <a:t>45</a:t>
            </a:fld>
            <a:endParaRPr sz="9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7471"/>
            <a:ext cx="4401312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0"/>
            <a:ext cx="7582534" cy="436880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740" marR="628015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30" dirty="0">
                <a:solidFill>
                  <a:srgbClr val="E66C7D"/>
                </a:solidFill>
                <a:latin typeface="Calibri"/>
                <a:cs typeface="Calibri"/>
              </a:rPr>
              <a:t>Key </a:t>
            </a:r>
            <a:r>
              <a:rPr sz="3200" b="1" spc="-5" dirty="0">
                <a:solidFill>
                  <a:srgbClr val="E66C7D"/>
                </a:solidFill>
                <a:latin typeface="Calibri"/>
                <a:cs typeface="Calibri"/>
              </a:rPr>
              <a:t>idea</a:t>
            </a:r>
            <a:r>
              <a:rPr sz="3200" spc="-5" dirty="0">
                <a:solidFill>
                  <a:srgbClr val="E66C7D"/>
                </a:solidFill>
                <a:latin typeface="Calibri"/>
                <a:cs typeface="Calibri"/>
              </a:rPr>
              <a:t>: </a:t>
            </a:r>
            <a:r>
              <a:rPr sz="3200" spc="-5" dirty="0">
                <a:latin typeface="Calibri"/>
                <a:cs typeface="Calibri"/>
              </a:rPr>
              <a:t>Count </a:t>
            </a:r>
            <a:r>
              <a:rPr sz="3200" dirty="0">
                <a:latin typeface="Calibri"/>
                <a:cs typeface="Calibri"/>
              </a:rPr>
              <a:t>the number </a:t>
            </a:r>
            <a:r>
              <a:rPr sz="3200" spc="-5" dirty="0">
                <a:latin typeface="Calibri"/>
                <a:cs typeface="Calibri"/>
              </a:rPr>
              <a:t>of </a:t>
            </a:r>
            <a:r>
              <a:rPr sz="3200" spc="-25" dirty="0">
                <a:latin typeface="Calibri"/>
                <a:cs typeface="Calibri"/>
              </a:rPr>
              <a:t>different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graphlets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10" dirty="0">
                <a:latin typeface="Calibri"/>
                <a:cs typeface="Calibri"/>
              </a:rPr>
              <a:t>graph.</a:t>
            </a:r>
            <a:endParaRPr sz="3200">
              <a:latin typeface="Calibri"/>
              <a:cs typeface="Calibri"/>
            </a:endParaRPr>
          </a:p>
          <a:p>
            <a:pPr>
              <a:spcBef>
                <a:spcPts val="30"/>
              </a:spcBef>
              <a:buClr>
                <a:srgbClr val="F0AD00"/>
              </a:buClr>
              <a:buFont typeface="Wingdings 2"/>
              <a:buChar char=""/>
            </a:pPr>
            <a:endParaRPr sz="3750">
              <a:latin typeface="Calibri"/>
              <a:cs typeface="Calibri"/>
            </a:endParaRPr>
          </a:p>
          <a:p>
            <a:pPr marL="625475" marR="683260" lvl="1" indent="-274320">
              <a:lnSpc>
                <a:spcPct val="101400"/>
              </a:lnSpc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10" dirty="0">
                <a:latin typeface="Calibri"/>
                <a:cs typeface="Calibri"/>
              </a:rPr>
              <a:t>Note: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Definition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5" dirty="0">
                <a:latin typeface="Calibri"/>
                <a:cs typeface="Calibri"/>
              </a:rPr>
              <a:t>graphlets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here</a:t>
            </a:r>
            <a:r>
              <a:rPr sz="2800" spc="-5" dirty="0">
                <a:latin typeface="Calibri"/>
                <a:cs typeface="Calibri"/>
              </a:rPr>
              <a:t> 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slightly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from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node-level </a:t>
            </a:r>
            <a:r>
              <a:rPr sz="2800" spc="-20" dirty="0">
                <a:latin typeface="Calibri"/>
                <a:cs typeface="Calibri"/>
              </a:rPr>
              <a:t>features.</a:t>
            </a:r>
            <a:endParaRPr sz="2800">
              <a:latin typeface="Calibri"/>
              <a:cs typeface="Calibri"/>
            </a:endParaRPr>
          </a:p>
          <a:p>
            <a:pPr marL="625475" lvl="1" indent="-274955">
              <a:spcBef>
                <a:spcPts val="62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5" dirty="0">
                <a:latin typeface="Calibri"/>
                <a:cs typeface="Calibri"/>
              </a:rPr>
              <a:t> two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differences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are:</a:t>
            </a:r>
            <a:endParaRPr sz="2800">
              <a:latin typeface="Calibri"/>
              <a:cs typeface="Calibri"/>
            </a:endParaRPr>
          </a:p>
          <a:p>
            <a:pPr marL="890269" marR="5080" lvl="2" indent="-228600">
              <a:spcBef>
                <a:spcPts val="535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000" spc="-5" dirty="0">
                <a:latin typeface="Calibri"/>
                <a:cs typeface="Calibri"/>
              </a:rPr>
              <a:t>Nodes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graphlets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here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 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not</a:t>
            </a:r>
            <a:r>
              <a:rPr sz="20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need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be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 connected </a:t>
            </a:r>
            <a:r>
              <a:rPr sz="2000" spc="-5" dirty="0">
                <a:latin typeface="Calibri"/>
                <a:cs typeface="Calibri"/>
              </a:rPr>
              <a:t>(allows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isolated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nodes)</a:t>
            </a:r>
            <a:endParaRPr sz="2000">
              <a:latin typeface="Calibri"/>
              <a:cs typeface="Calibri"/>
            </a:endParaRPr>
          </a:p>
          <a:p>
            <a:pPr marL="890905" lvl="2" indent="-229235">
              <a:spcBef>
                <a:spcPts val="505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000" spc="-5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graphlets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here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are</a:t>
            </a:r>
            <a:r>
              <a:rPr sz="2000" spc="-5" dirty="0">
                <a:latin typeface="Calibri"/>
                <a:cs typeface="Calibri"/>
              </a:rPr>
              <a:t> not </a:t>
            </a:r>
            <a:r>
              <a:rPr sz="2000" spc="-10" dirty="0">
                <a:latin typeface="Calibri"/>
                <a:cs typeface="Calibri"/>
              </a:rPr>
              <a:t>rooted.</a:t>
            </a:r>
            <a:endParaRPr sz="2000">
              <a:latin typeface="Calibri"/>
              <a:cs typeface="Calibri"/>
            </a:endParaRPr>
          </a:p>
          <a:p>
            <a:pPr marL="890905" lvl="2" indent="-229235">
              <a:spcBef>
                <a:spcPts val="405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000" spc="-10" dirty="0">
                <a:latin typeface="Calibri"/>
                <a:cs typeface="Calibri"/>
              </a:rPr>
              <a:t>Examples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next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slide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illustrate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7471"/>
            <a:ext cx="4401312" cy="5516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551062" y="1156165"/>
            <a:ext cx="10969612" cy="117474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25400" marR="17780">
              <a:lnSpc>
                <a:spcPct val="109400"/>
              </a:lnSpc>
              <a:spcBef>
                <a:spcPts val="100"/>
              </a:spcBef>
              <a:tabLst>
                <a:tab pos="1202690" algn="l"/>
              </a:tabLst>
            </a:pPr>
            <a:r>
              <a:rPr sz="3600" b="1" spc="-5" dirty="0">
                <a:solidFill>
                  <a:srgbClr val="60B5CC"/>
                </a:solidFill>
              </a:rPr>
              <a:t>L</a:t>
            </a:r>
            <a:r>
              <a:rPr sz="3600" b="1" spc="-20" dirty="0">
                <a:solidFill>
                  <a:srgbClr val="60B5CC"/>
                </a:solidFill>
              </a:rPr>
              <a:t>e</a:t>
            </a:r>
            <a:r>
              <a:rPr sz="3600" b="1" dirty="0">
                <a:solidFill>
                  <a:srgbClr val="60B5CC"/>
                </a:solidFill>
                <a:latin typeface="Calibri"/>
                <a:cs typeface="Calibri"/>
              </a:rPr>
              <a:t>t </a:t>
            </a:r>
            <a:r>
              <a:rPr sz="3600" dirty="0">
                <a:solidFill>
                  <a:srgbClr val="60B5CC"/>
                </a:solidFill>
                <a:latin typeface="Cambria Math"/>
                <a:cs typeface="Cambria Math"/>
              </a:rPr>
              <a:t>𝓖</a:t>
            </a:r>
            <a:r>
              <a:rPr sz="2800" baseline="-15700" dirty="0">
                <a:solidFill>
                  <a:srgbClr val="60B5CC"/>
                </a:solidFill>
                <a:latin typeface="Cambria Math"/>
                <a:cs typeface="Cambria Math"/>
              </a:rPr>
              <a:t>𝒌</a:t>
            </a:r>
            <a:r>
              <a:rPr sz="3600" dirty="0">
                <a:solidFill>
                  <a:srgbClr val="60B5CC"/>
                </a:solidFill>
                <a:latin typeface="Cambria Math"/>
                <a:cs typeface="Cambria Math"/>
              </a:rPr>
              <a:t>=</a:t>
            </a:r>
            <a:r>
              <a:rPr sz="3600" spc="-5" dirty="0">
                <a:solidFill>
                  <a:srgbClr val="60B5CC"/>
                </a:solidFill>
                <a:latin typeface="Cambria Math"/>
                <a:cs typeface="Cambria Math"/>
              </a:rPr>
              <a:t>(𝒈</a:t>
            </a:r>
            <a:r>
              <a:rPr sz="2800" spc="30" baseline="-15700" dirty="0">
                <a:solidFill>
                  <a:srgbClr val="60B5CC"/>
                </a:solidFill>
                <a:latin typeface="Cambria Math"/>
                <a:cs typeface="Cambria Math"/>
              </a:rPr>
              <a:t>𝟏</a:t>
            </a:r>
            <a:r>
              <a:rPr sz="2800" baseline="-15700" dirty="0">
                <a:solidFill>
                  <a:srgbClr val="60B5CC"/>
                </a:solidFill>
                <a:latin typeface="Cambria Math"/>
                <a:cs typeface="Cambria Math"/>
              </a:rPr>
              <a:t>,</a:t>
            </a:r>
            <a:r>
              <a:rPr sz="2800" spc="209" baseline="-15700" dirty="0">
                <a:solidFill>
                  <a:srgbClr val="60B5CC"/>
                </a:solidFill>
                <a:latin typeface="Cambria Math"/>
                <a:cs typeface="Cambria Math"/>
              </a:rPr>
              <a:t> </a:t>
            </a:r>
            <a:r>
              <a:rPr sz="3600" spc="-5" dirty="0">
                <a:solidFill>
                  <a:srgbClr val="60B5CC"/>
                </a:solidFill>
                <a:latin typeface="Cambria Math"/>
                <a:cs typeface="Cambria Math"/>
              </a:rPr>
              <a:t>𝒈</a:t>
            </a:r>
            <a:r>
              <a:rPr sz="2800" spc="232" baseline="-15700" dirty="0">
                <a:solidFill>
                  <a:srgbClr val="60B5CC"/>
                </a:solidFill>
                <a:latin typeface="Cambria Math"/>
                <a:cs typeface="Cambria Math"/>
              </a:rPr>
              <a:t>𝟐</a:t>
            </a:r>
            <a:r>
              <a:rPr sz="3600" dirty="0">
                <a:solidFill>
                  <a:srgbClr val="60B5CC"/>
                </a:solidFill>
                <a:latin typeface="Cambria Math"/>
                <a:cs typeface="Cambria Math"/>
              </a:rPr>
              <a:t>,</a:t>
            </a:r>
            <a:r>
              <a:rPr sz="3600" spc="-165" dirty="0">
                <a:solidFill>
                  <a:srgbClr val="60B5CC"/>
                </a:solidFill>
                <a:latin typeface="Cambria Math"/>
                <a:cs typeface="Cambria Math"/>
              </a:rPr>
              <a:t> </a:t>
            </a:r>
            <a:r>
              <a:rPr sz="3600" dirty="0">
                <a:solidFill>
                  <a:srgbClr val="60B5CC"/>
                </a:solidFill>
                <a:latin typeface="Cambria Math"/>
                <a:cs typeface="Cambria Math"/>
              </a:rPr>
              <a:t>…</a:t>
            </a:r>
            <a:r>
              <a:rPr sz="3600" spc="-165" dirty="0">
                <a:solidFill>
                  <a:srgbClr val="60B5CC"/>
                </a:solidFill>
                <a:latin typeface="Cambria Math"/>
                <a:cs typeface="Cambria Math"/>
              </a:rPr>
              <a:t> </a:t>
            </a:r>
            <a:r>
              <a:rPr sz="3600" dirty="0">
                <a:solidFill>
                  <a:srgbClr val="60B5CC"/>
                </a:solidFill>
                <a:latin typeface="Cambria Math"/>
                <a:cs typeface="Cambria Math"/>
              </a:rPr>
              <a:t>,</a:t>
            </a:r>
            <a:r>
              <a:rPr sz="3600" spc="25" dirty="0">
                <a:solidFill>
                  <a:srgbClr val="60B5CC"/>
                </a:solidFill>
                <a:latin typeface="Cambria Math"/>
                <a:cs typeface="Cambria Math"/>
              </a:rPr>
              <a:t> </a:t>
            </a:r>
            <a:r>
              <a:rPr sz="3600" spc="-5" dirty="0">
                <a:solidFill>
                  <a:srgbClr val="60B5CC"/>
                </a:solidFill>
                <a:latin typeface="Cambria Math"/>
                <a:cs typeface="Cambria Math"/>
              </a:rPr>
              <a:t>𝒈</a:t>
            </a:r>
            <a:r>
              <a:rPr sz="2800" spc="30" baseline="-15700" dirty="0">
                <a:solidFill>
                  <a:srgbClr val="60B5CC"/>
                </a:solidFill>
                <a:latin typeface="Cambria Math"/>
                <a:cs typeface="Cambria Math"/>
              </a:rPr>
              <a:t>𝒏</a:t>
            </a:r>
            <a:r>
              <a:rPr sz="2400" baseline="-33625" dirty="0">
                <a:solidFill>
                  <a:srgbClr val="60B5CC"/>
                </a:solidFill>
                <a:latin typeface="Cambria Math"/>
                <a:cs typeface="Cambria Math"/>
              </a:rPr>
              <a:t>𝒌</a:t>
            </a:r>
            <a:r>
              <a:rPr sz="2400" spc="-270" baseline="-33625" dirty="0">
                <a:solidFill>
                  <a:srgbClr val="60B5CC"/>
                </a:solidFill>
                <a:latin typeface="Cambria Math"/>
                <a:cs typeface="Cambria Math"/>
              </a:rPr>
              <a:t> </a:t>
            </a:r>
            <a:r>
              <a:rPr sz="3600" dirty="0">
                <a:solidFill>
                  <a:srgbClr val="60B5CC"/>
                </a:solidFill>
                <a:latin typeface="Cambria Math"/>
                <a:cs typeface="Cambria Math"/>
              </a:rPr>
              <a:t>)</a:t>
            </a:r>
            <a:r>
              <a:rPr sz="3600" spc="15" dirty="0">
                <a:solidFill>
                  <a:srgbClr val="60B5CC"/>
                </a:solidFill>
                <a:latin typeface="Cambria Math"/>
                <a:cs typeface="Cambria Math"/>
              </a:rPr>
              <a:t> </a:t>
            </a:r>
            <a:r>
              <a:rPr sz="3600" b="1" spc="-5" dirty="0">
                <a:solidFill>
                  <a:srgbClr val="60B5CC"/>
                </a:solidFill>
              </a:rPr>
              <a:t>b</a:t>
            </a:r>
            <a:r>
              <a:rPr sz="3600" b="1" dirty="0">
                <a:solidFill>
                  <a:srgbClr val="60B5CC"/>
                </a:solidFill>
              </a:rPr>
              <a:t>e</a:t>
            </a:r>
            <a:r>
              <a:rPr sz="3600" b="1" spc="5" dirty="0">
                <a:solidFill>
                  <a:srgbClr val="60B5CC"/>
                </a:solidFill>
              </a:rPr>
              <a:t> </a:t>
            </a:r>
            <a:r>
              <a:rPr sz="3600" b="1" dirty="0">
                <a:solidFill>
                  <a:srgbClr val="60B5CC"/>
                </a:solidFill>
              </a:rPr>
              <a:t>a</a:t>
            </a:r>
            <a:r>
              <a:rPr sz="3600" b="1" spc="-5" dirty="0">
                <a:solidFill>
                  <a:srgbClr val="60B5CC"/>
                </a:solidFill>
              </a:rPr>
              <a:t> </a:t>
            </a:r>
            <a:r>
              <a:rPr sz="3600" b="1" dirty="0">
                <a:solidFill>
                  <a:srgbClr val="60B5CC"/>
                </a:solidFill>
              </a:rPr>
              <a:t>li</a:t>
            </a:r>
            <a:r>
              <a:rPr sz="3600" b="1" spc="-40" dirty="0">
                <a:solidFill>
                  <a:srgbClr val="60B5CC"/>
                </a:solidFill>
              </a:rPr>
              <a:t>s</a:t>
            </a:r>
            <a:r>
              <a:rPr sz="3600" b="1" dirty="0">
                <a:solidFill>
                  <a:srgbClr val="60B5CC"/>
                </a:solidFill>
              </a:rPr>
              <a:t>t</a:t>
            </a:r>
            <a:r>
              <a:rPr sz="3600" b="1" spc="5" dirty="0">
                <a:solidFill>
                  <a:srgbClr val="60B5CC"/>
                </a:solidFill>
              </a:rPr>
              <a:t> o</a:t>
            </a:r>
            <a:r>
              <a:rPr sz="3600" b="1" dirty="0">
                <a:solidFill>
                  <a:srgbClr val="60B5CC"/>
                </a:solidFill>
              </a:rPr>
              <a:t>f</a:t>
            </a:r>
            <a:r>
              <a:rPr sz="3600" b="1" spc="-5" dirty="0">
                <a:solidFill>
                  <a:srgbClr val="60B5CC"/>
                </a:solidFill>
              </a:rPr>
              <a:t> g</a:t>
            </a:r>
            <a:r>
              <a:rPr sz="3600" b="1" spc="-75" dirty="0">
                <a:solidFill>
                  <a:srgbClr val="60B5CC"/>
                </a:solidFill>
              </a:rPr>
              <a:t>r</a:t>
            </a:r>
            <a:r>
              <a:rPr sz="3600" b="1" spc="-5" dirty="0">
                <a:solidFill>
                  <a:srgbClr val="60B5CC"/>
                </a:solidFill>
              </a:rPr>
              <a:t>aph</a:t>
            </a:r>
            <a:r>
              <a:rPr sz="3600" b="1" dirty="0">
                <a:solidFill>
                  <a:srgbClr val="60B5CC"/>
                </a:solidFill>
              </a:rPr>
              <a:t>l</a:t>
            </a:r>
            <a:r>
              <a:rPr sz="3600" b="1" spc="-20" dirty="0">
                <a:solidFill>
                  <a:srgbClr val="60B5CC"/>
                </a:solidFill>
              </a:rPr>
              <a:t>e</a:t>
            </a:r>
            <a:r>
              <a:rPr sz="3600" b="1" dirty="0">
                <a:solidFill>
                  <a:srgbClr val="60B5CC"/>
                </a:solidFill>
              </a:rPr>
              <a:t>ts  of</a:t>
            </a:r>
            <a:r>
              <a:rPr sz="3600" b="1" spc="-5" dirty="0">
                <a:solidFill>
                  <a:srgbClr val="60B5CC"/>
                </a:solidFill>
              </a:rPr>
              <a:t> </a:t>
            </a:r>
            <a:r>
              <a:rPr sz="3600" b="1" spc="-20" dirty="0">
                <a:solidFill>
                  <a:srgbClr val="60B5CC"/>
                </a:solidFill>
              </a:rPr>
              <a:t>size</a:t>
            </a:r>
            <a:r>
              <a:rPr sz="3600" b="1" dirty="0">
                <a:solidFill>
                  <a:srgbClr val="60B5CC"/>
                </a:solidFill>
              </a:rPr>
              <a:t> </a:t>
            </a:r>
            <a:r>
              <a:rPr sz="3600" dirty="0">
                <a:solidFill>
                  <a:srgbClr val="60B5CC"/>
                </a:solidFill>
                <a:latin typeface="Cambria Math"/>
                <a:cs typeface="Cambria Math"/>
              </a:rPr>
              <a:t>𝒌</a:t>
            </a:r>
            <a:r>
              <a:rPr sz="3600" b="1" dirty="0">
                <a:solidFill>
                  <a:srgbClr val="60B5CC"/>
                </a:solidFill>
              </a:rPr>
              <a:t>.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848723" y="2195165"/>
            <a:ext cx="5067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spcBef>
                <a:spcPts val="100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800" spc="-1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𝑘</a:t>
            </a:r>
            <a:r>
              <a:rPr sz="2800" spc="24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5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3</a:t>
            </a:r>
            <a:r>
              <a:rPr sz="2800" spc="15" dirty="0">
                <a:latin typeface="Cambria Math"/>
                <a:cs typeface="Cambria Math"/>
              </a:rPr>
              <a:t> </a:t>
            </a:r>
            <a:r>
              <a:rPr sz="2800" dirty="0">
                <a:latin typeface="Calibri"/>
                <a:cs typeface="Calibri"/>
              </a:rPr>
              <a:t>, </a:t>
            </a:r>
            <a:r>
              <a:rPr sz="2800" spc="-15" dirty="0">
                <a:latin typeface="Calibri"/>
                <a:cs typeface="Calibri"/>
              </a:rPr>
              <a:t>there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4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graphlets.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6847" y="4031961"/>
            <a:ext cx="5248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spcBef>
                <a:spcPts val="100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800" spc="-1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𝑘</a:t>
            </a:r>
            <a:r>
              <a:rPr sz="2800" spc="24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5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4</a:t>
            </a:r>
            <a:r>
              <a:rPr sz="2800" spc="15" dirty="0">
                <a:latin typeface="Cambria Math"/>
                <a:cs typeface="Cambria Math"/>
              </a:rPr>
              <a:t> 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there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11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graphlets.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807624" y="3192793"/>
            <a:ext cx="619125" cy="653415"/>
            <a:chOff x="1386582" y="3303718"/>
            <a:chExt cx="619125" cy="653415"/>
          </a:xfrm>
        </p:grpSpPr>
        <p:sp>
          <p:nvSpPr>
            <p:cNvPr id="7" name="object 7"/>
            <p:cNvSpPr/>
            <p:nvPr/>
          </p:nvSpPr>
          <p:spPr>
            <a:xfrm>
              <a:off x="1458570" y="3428992"/>
              <a:ext cx="187325" cy="382270"/>
            </a:xfrm>
            <a:custGeom>
              <a:avLst/>
              <a:gdLst/>
              <a:ahLst/>
              <a:cxnLst/>
              <a:rect l="l" t="t" r="r" b="b"/>
              <a:pathLst>
                <a:path w="187325" h="382270">
                  <a:moveTo>
                    <a:pt x="186891" y="0"/>
                  </a:moveTo>
                  <a:lnTo>
                    <a:pt x="0" y="38164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3221" y="3879291"/>
              <a:ext cx="339725" cy="0"/>
            </a:xfrm>
            <a:custGeom>
              <a:avLst/>
              <a:gdLst/>
              <a:ahLst/>
              <a:cxnLst/>
              <a:rect l="l" t="t" r="r" b="b"/>
              <a:pathLst>
                <a:path w="339725">
                  <a:moveTo>
                    <a:pt x="0" y="1"/>
                  </a:moveTo>
                  <a:lnTo>
                    <a:pt x="33955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40533" y="3428993"/>
              <a:ext cx="193675" cy="379730"/>
            </a:xfrm>
            <a:custGeom>
              <a:avLst/>
              <a:gdLst/>
              <a:ahLst/>
              <a:cxnLst/>
              <a:rect l="l" t="t" r="r" b="b"/>
              <a:pathLst>
                <a:path w="193675" h="379729">
                  <a:moveTo>
                    <a:pt x="193185" y="379705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6582" y="3805875"/>
              <a:ext cx="143977" cy="15071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1008" y="3303718"/>
              <a:ext cx="143977" cy="15071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1729" y="3803935"/>
              <a:ext cx="143977" cy="150714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C3B6D7-A61B-4C1E-84E2-A045405B849B}"/>
              </a:ext>
            </a:extLst>
          </p:cNvPr>
          <p:cNvGrpSpPr/>
          <p:nvPr/>
        </p:nvGrpSpPr>
        <p:grpSpPr>
          <a:xfrm>
            <a:off x="5975542" y="3192793"/>
            <a:ext cx="619126" cy="653415"/>
            <a:chOff x="5975542" y="3232473"/>
            <a:chExt cx="619126" cy="653415"/>
          </a:xfrm>
        </p:grpSpPr>
        <p:grpSp>
          <p:nvGrpSpPr>
            <p:cNvPr id="13" name="object 13"/>
            <p:cNvGrpSpPr/>
            <p:nvPr/>
          </p:nvGrpSpPr>
          <p:grpSpPr>
            <a:xfrm>
              <a:off x="5975542" y="3232473"/>
              <a:ext cx="378460" cy="653415"/>
              <a:chOff x="3704353" y="3292409"/>
              <a:chExt cx="378460" cy="653415"/>
            </a:xfrm>
          </p:grpSpPr>
          <p:sp>
            <p:nvSpPr>
              <p:cNvPr id="14" name="object 14"/>
              <p:cNvSpPr/>
              <p:nvPr/>
            </p:nvSpPr>
            <p:spPr>
              <a:xfrm>
                <a:off x="3776342" y="3417684"/>
                <a:ext cx="187325" cy="382270"/>
              </a:xfrm>
              <a:custGeom>
                <a:avLst/>
                <a:gdLst/>
                <a:ahLst/>
                <a:cxnLst/>
                <a:rect l="l" t="t" r="r" b="b"/>
                <a:pathLst>
                  <a:path w="187325" h="382270">
                    <a:moveTo>
                      <a:pt x="186891" y="0"/>
                    </a:moveTo>
                    <a:lnTo>
                      <a:pt x="0" y="381645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5" name="object 15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04353" y="3794567"/>
                <a:ext cx="143977" cy="150714"/>
              </a:xfrm>
              <a:prstGeom prst="rect">
                <a:avLst/>
              </a:prstGeom>
            </p:spPr>
          </p:pic>
          <p:pic>
            <p:nvPicPr>
              <p:cNvPr id="16" name="object 16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938780" y="3292409"/>
                <a:ext cx="143977" cy="150714"/>
              </a:xfrm>
              <a:prstGeom prst="rect">
                <a:avLst/>
              </a:prstGeom>
            </p:spPr>
          </p:pic>
        </p:grp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0691" y="3732689"/>
              <a:ext cx="143977" cy="150714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382373" y="3192793"/>
            <a:ext cx="619125" cy="653415"/>
            <a:chOff x="2504420" y="3307827"/>
            <a:chExt cx="619125" cy="653415"/>
          </a:xfrm>
        </p:grpSpPr>
        <p:sp>
          <p:nvSpPr>
            <p:cNvPr id="19" name="object 19"/>
            <p:cNvSpPr/>
            <p:nvPr/>
          </p:nvSpPr>
          <p:spPr>
            <a:xfrm>
              <a:off x="2576409" y="3433103"/>
              <a:ext cx="187325" cy="382270"/>
            </a:xfrm>
            <a:custGeom>
              <a:avLst/>
              <a:gdLst/>
              <a:ahLst/>
              <a:cxnLst/>
              <a:rect l="l" t="t" r="r" b="b"/>
              <a:pathLst>
                <a:path w="187325" h="382270">
                  <a:moveTo>
                    <a:pt x="186891" y="0"/>
                  </a:moveTo>
                  <a:lnTo>
                    <a:pt x="0" y="38164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4420" y="3809985"/>
              <a:ext cx="143977" cy="15071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858372" y="3433102"/>
              <a:ext cx="193675" cy="379730"/>
            </a:xfrm>
            <a:custGeom>
              <a:avLst/>
              <a:gdLst/>
              <a:ahLst/>
              <a:cxnLst/>
              <a:rect l="l" t="t" r="r" b="b"/>
              <a:pathLst>
                <a:path w="193675" h="379729">
                  <a:moveTo>
                    <a:pt x="193185" y="379705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8847" y="3307827"/>
              <a:ext cx="143977" cy="15071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9568" y="3808045"/>
              <a:ext cx="143977" cy="150714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C17CDB-C991-4D6B-B05C-AA789F638C01}"/>
              </a:ext>
            </a:extLst>
          </p:cNvPr>
          <p:cNvGrpSpPr/>
          <p:nvPr/>
        </p:nvGrpSpPr>
        <p:grpSpPr>
          <a:xfrm>
            <a:off x="7712507" y="3193065"/>
            <a:ext cx="619125" cy="652871"/>
            <a:chOff x="7712507" y="3232472"/>
            <a:chExt cx="619125" cy="652871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2507" y="3734629"/>
              <a:ext cx="143977" cy="15071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6934" y="3232472"/>
              <a:ext cx="143977" cy="15071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7655" y="3732689"/>
              <a:ext cx="143977" cy="150714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93976" y="4715652"/>
            <a:ext cx="6356350" cy="69214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93976" y="5701835"/>
            <a:ext cx="5219700" cy="692149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7525767" y="6167593"/>
            <a:ext cx="21367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7F7F7F"/>
                </a:solidFill>
                <a:latin typeface="Corbel"/>
                <a:cs typeface="Corbel"/>
              </a:rPr>
              <a:t>S</a:t>
            </a:r>
            <a:r>
              <a:rPr sz="1200" spc="-5" dirty="0">
                <a:solidFill>
                  <a:srgbClr val="7F7F7F"/>
                </a:solidFill>
                <a:latin typeface="Corbel"/>
                <a:cs typeface="Corbel"/>
              </a:rPr>
              <a:t>h</a:t>
            </a:r>
            <a:r>
              <a:rPr sz="1200" dirty="0">
                <a:solidFill>
                  <a:srgbClr val="7F7F7F"/>
                </a:solidFill>
                <a:latin typeface="Corbel"/>
                <a:cs typeface="Corbel"/>
              </a:rPr>
              <a:t>e</a:t>
            </a:r>
            <a:r>
              <a:rPr sz="1200" spc="-5" dirty="0">
                <a:solidFill>
                  <a:srgbClr val="7F7F7F"/>
                </a:solidFill>
                <a:latin typeface="Corbel"/>
                <a:cs typeface="Corbel"/>
              </a:rPr>
              <a:t>rva</a:t>
            </a:r>
            <a:r>
              <a:rPr sz="1200" dirty="0">
                <a:solidFill>
                  <a:srgbClr val="7F7F7F"/>
                </a:solidFill>
                <a:latin typeface="Corbel"/>
                <a:cs typeface="Corbel"/>
              </a:rPr>
              <a:t>s</a:t>
            </a:r>
            <a:r>
              <a:rPr sz="1200" spc="-5" dirty="0">
                <a:solidFill>
                  <a:srgbClr val="7F7F7F"/>
                </a:solidFill>
                <a:latin typeface="Corbel"/>
                <a:cs typeface="Corbel"/>
              </a:rPr>
              <a:t>hi</a:t>
            </a:r>
            <a:r>
              <a:rPr sz="1200" spc="-10" dirty="0">
                <a:solidFill>
                  <a:srgbClr val="7F7F7F"/>
                </a:solidFill>
                <a:latin typeface="Corbel"/>
                <a:cs typeface="Corbel"/>
              </a:rPr>
              <a:t>d</a:t>
            </a:r>
            <a:r>
              <a:rPr sz="1200" dirty="0">
                <a:solidFill>
                  <a:srgbClr val="7F7F7F"/>
                </a:solidFill>
                <a:latin typeface="Corbel"/>
                <a:cs typeface="Corbel"/>
              </a:rPr>
              <a:t>ze </a:t>
            </a:r>
            <a:r>
              <a:rPr sz="1200" i="1" dirty="0">
                <a:solidFill>
                  <a:srgbClr val="7F7F7F"/>
                </a:solidFill>
                <a:latin typeface="Corbel"/>
                <a:cs typeface="Corbel"/>
              </a:rPr>
              <a:t>et a</a:t>
            </a:r>
            <a:r>
              <a:rPr sz="1200" i="1" spc="-5" dirty="0">
                <a:solidFill>
                  <a:srgbClr val="7F7F7F"/>
                </a:solidFill>
                <a:latin typeface="Corbel"/>
                <a:cs typeface="Corbel"/>
              </a:rPr>
              <a:t>l.</a:t>
            </a:r>
            <a:r>
              <a:rPr sz="1200" dirty="0">
                <a:solidFill>
                  <a:srgbClr val="7F7F7F"/>
                </a:solidFill>
                <a:latin typeface="Corbel"/>
                <a:cs typeface="Corbel"/>
              </a:rPr>
              <a:t>,</a:t>
            </a:r>
            <a:r>
              <a:rPr sz="1200" spc="-60" dirty="0">
                <a:solidFill>
                  <a:srgbClr val="7F7F7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7F7F7F"/>
                </a:solidFill>
                <a:latin typeface="Corbel"/>
                <a:cs typeface="Corbel"/>
              </a:rPr>
              <a:t>A</a:t>
            </a:r>
            <a:r>
              <a:rPr sz="1200" spc="5" dirty="0">
                <a:solidFill>
                  <a:srgbClr val="7F7F7F"/>
                </a:solidFill>
                <a:latin typeface="Corbel"/>
                <a:cs typeface="Corbel"/>
              </a:rPr>
              <a:t>I</a:t>
            </a:r>
            <a:r>
              <a:rPr sz="1200" dirty="0">
                <a:solidFill>
                  <a:srgbClr val="7F7F7F"/>
                </a:solidFill>
                <a:latin typeface="Corbel"/>
                <a:cs typeface="Corbel"/>
              </a:rPr>
              <a:t>S</a:t>
            </a:r>
            <a:r>
              <a:rPr sz="1200" spc="-70" dirty="0">
                <a:solidFill>
                  <a:srgbClr val="7F7F7F"/>
                </a:solidFill>
                <a:latin typeface="Corbel"/>
                <a:cs typeface="Corbel"/>
              </a:rPr>
              <a:t>T</a:t>
            </a:r>
            <a:r>
              <a:rPr sz="1200" spc="-65" dirty="0">
                <a:solidFill>
                  <a:srgbClr val="7F7F7F"/>
                </a:solidFill>
                <a:latin typeface="Corbel"/>
                <a:cs typeface="Corbel"/>
              </a:rPr>
              <a:t>A</a:t>
            </a:r>
            <a:r>
              <a:rPr sz="1200" spc="-5" dirty="0">
                <a:solidFill>
                  <a:srgbClr val="7F7F7F"/>
                </a:solidFill>
                <a:latin typeface="Corbel"/>
                <a:cs typeface="Corbel"/>
              </a:rPr>
              <a:t>T</a:t>
            </a:r>
            <a:r>
              <a:rPr sz="1200" dirty="0">
                <a:solidFill>
                  <a:srgbClr val="7F7F7F"/>
                </a:solidFill>
                <a:latin typeface="Corbel"/>
                <a:cs typeface="Corbel"/>
              </a:rPr>
              <a:t>S</a:t>
            </a:r>
            <a:r>
              <a:rPr sz="1200" spc="-5" dirty="0">
                <a:solidFill>
                  <a:srgbClr val="7F7F7F"/>
                </a:solidFill>
                <a:latin typeface="Corbel"/>
                <a:cs typeface="Corbel"/>
              </a:rPr>
              <a:t> </a:t>
            </a:r>
            <a:r>
              <a:rPr sz="1200" spc="-25" dirty="0">
                <a:solidFill>
                  <a:srgbClr val="7F7F7F"/>
                </a:solidFill>
                <a:latin typeface="Corbel"/>
                <a:cs typeface="Corbel"/>
              </a:rPr>
              <a:t>2</a:t>
            </a:r>
            <a:r>
              <a:rPr sz="1200" spc="-5" dirty="0">
                <a:solidFill>
                  <a:srgbClr val="7F7F7F"/>
                </a:solidFill>
                <a:latin typeface="Corbel"/>
                <a:cs typeface="Corbel"/>
              </a:rPr>
              <a:t>0</a:t>
            </a:r>
            <a:r>
              <a:rPr sz="1200" dirty="0">
                <a:solidFill>
                  <a:srgbClr val="7F7F7F"/>
                </a:solidFill>
                <a:latin typeface="Corbel"/>
                <a:cs typeface="Corbel"/>
              </a:rPr>
              <a:t>11</a:t>
            </a:r>
            <a:endParaRPr sz="1200">
              <a:latin typeface="Corbel"/>
              <a:cs typeface="Corbel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3F89D33-11EE-45AF-B07C-40B2C84DA1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0564" y="2690244"/>
            <a:ext cx="6634800" cy="44784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7471"/>
            <a:ext cx="4401312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16708" y="1348741"/>
            <a:ext cx="7663180" cy="256857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58140" marR="292735" indent="-320040">
              <a:lnSpc>
                <a:spcPct val="101200"/>
              </a:lnSpc>
              <a:spcBef>
                <a:spcPts val="5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  <a:tab pos="6492240" algn="l"/>
              </a:tabLst>
            </a:pPr>
            <a:r>
              <a:rPr sz="3200" spc="-10" dirty="0">
                <a:latin typeface="Calibri"/>
                <a:cs typeface="Calibri"/>
              </a:rPr>
              <a:t>Given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graph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65" dirty="0">
                <a:solidFill>
                  <a:srgbClr val="60B5CC"/>
                </a:solidFill>
                <a:latin typeface="Cambria Math"/>
                <a:cs typeface="Cambria Math"/>
              </a:rPr>
              <a:t>𝐺</a:t>
            </a:r>
            <a:r>
              <a:rPr sz="3200" spc="65" dirty="0">
                <a:latin typeface="Calibri"/>
                <a:cs typeface="Calibri"/>
              </a:rPr>
              <a:t>,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graphlet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list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425" dirty="0">
                <a:solidFill>
                  <a:srgbClr val="E66C7D"/>
                </a:solidFill>
                <a:latin typeface="Cambria Math"/>
                <a:cs typeface="Cambria Math"/>
              </a:rPr>
              <a:t>𝒢</a:t>
            </a:r>
            <a:r>
              <a:rPr sz="3450" spc="637" baseline="-15700" dirty="0">
                <a:solidFill>
                  <a:srgbClr val="E66C7D"/>
                </a:solidFill>
                <a:latin typeface="Cambria Math"/>
                <a:cs typeface="Cambria Math"/>
              </a:rPr>
              <a:t>.	</a:t>
            </a:r>
            <a:r>
              <a:rPr sz="3200" dirty="0">
                <a:solidFill>
                  <a:srgbClr val="E66C7D"/>
                </a:solidFill>
                <a:latin typeface="Cambria Math"/>
                <a:cs typeface="Cambria Math"/>
              </a:rPr>
              <a:t>= </a:t>
            </a:r>
            <a:r>
              <a:rPr sz="3200" spc="5" dirty="0">
                <a:solidFill>
                  <a:srgbClr val="E66C7D"/>
                </a:solidFill>
                <a:latin typeface="Cambria Math"/>
                <a:cs typeface="Cambria Math"/>
              </a:rPr>
              <a:t> </a:t>
            </a:r>
            <a:r>
              <a:rPr sz="3200" spc="-5" dirty="0">
                <a:solidFill>
                  <a:srgbClr val="E66C7D"/>
                </a:solidFill>
                <a:latin typeface="Cambria Math"/>
                <a:cs typeface="Cambria Math"/>
              </a:rPr>
              <a:t>(</a:t>
            </a:r>
            <a:r>
              <a:rPr sz="3200" spc="-180" dirty="0">
                <a:solidFill>
                  <a:srgbClr val="E66C7D"/>
                </a:solidFill>
                <a:latin typeface="Cambria Math"/>
                <a:cs typeface="Cambria Math"/>
              </a:rPr>
              <a:t>𝑔</a:t>
            </a:r>
            <a:r>
              <a:rPr sz="3450" spc="585" baseline="-15700" dirty="0">
                <a:solidFill>
                  <a:srgbClr val="E66C7D"/>
                </a:solidFill>
                <a:latin typeface="Cambria Math"/>
                <a:cs typeface="Cambria Math"/>
              </a:rPr>
              <a:t>)</a:t>
            </a:r>
            <a:r>
              <a:rPr sz="3450" baseline="-15700" dirty="0">
                <a:solidFill>
                  <a:srgbClr val="E66C7D"/>
                </a:solidFill>
                <a:latin typeface="Cambria Math"/>
                <a:cs typeface="Cambria Math"/>
              </a:rPr>
              <a:t>,</a:t>
            </a:r>
            <a:r>
              <a:rPr sz="3450" spc="209" baseline="-15700" dirty="0">
                <a:solidFill>
                  <a:srgbClr val="E66C7D"/>
                </a:solidFill>
                <a:latin typeface="Cambria Math"/>
                <a:cs typeface="Cambria Math"/>
              </a:rPr>
              <a:t> </a:t>
            </a:r>
            <a:r>
              <a:rPr sz="3200" spc="-105" dirty="0">
                <a:solidFill>
                  <a:srgbClr val="E66C7D"/>
                </a:solidFill>
                <a:latin typeface="Cambria Math"/>
                <a:cs typeface="Cambria Math"/>
              </a:rPr>
              <a:t>𝑔</a:t>
            </a:r>
            <a:r>
              <a:rPr sz="3450" spc="742" baseline="-15700" dirty="0">
                <a:solidFill>
                  <a:srgbClr val="E66C7D"/>
                </a:solidFill>
                <a:latin typeface="Cambria Math"/>
                <a:cs typeface="Cambria Math"/>
              </a:rPr>
              <a:t>*</a:t>
            </a:r>
            <a:r>
              <a:rPr sz="3200" dirty="0">
                <a:solidFill>
                  <a:srgbClr val="E66C7D"/>
                </a:solidFill>
                <a:latin typeface="Cambria Math"/>
                <a:cs typeface="Cambria Math"/>
              </a:rPr>
              <a:t>,</a:t>
            </a:r>
            <a:r>
              <a:rPr sz="3200" spc="-165" dirty="0">
                <a:solidFill>
                  <a:srgbClr val="E66C7D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E66C7D"/>
                </a:solidFill>
                <a:latin typeface="Cambria Math"/>
                <a:cs typeface="Cambria Math"/>
              </a:rPr>
              <a:t>…</a:t>
            </a:r>
            <a:r>
              <a:rPr sz="3200" spc="-165" dirty="0">
                <a:solidFill>
                  <a:srgbClr val="E66C7D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E66C7D"/>
                </a:solidFill>
                <a:latin typeface="Cambria Math"/>
                <a:cs typeface="Cambria Math"/>
              </a:rPr>
              <a:t>,</a:t>
            </a:r>
            <a:r>
              <a:rPr sz="3200" spc="25" dirty="0">
                <a:solidFill>
                  <a:srgbClr val="E66C7D"/>
                </a:solidFill>
                <a:latin typeface="Cambria Math"/>
                <a:cs typeface="Cambria Math"/>
              </a:rPr>
              <a:t> </a:t>
            </a:r>
            <a:r>
              <a:rPr sz="3200" spc="-105" dirty="0">
                <a:solidFill>
                  <a:srgbClr val="E66C7D"/>
                </a:solidFill>
                <a:latin typeface="Cambria Math"/>
                <a:cs typeface="Cambria Math"/>
              </a:rPr>
              <a:t>𝑔</a:t>
            </a:r>
            <a:r>
              <a:rPr sz="3450" spc="569" baseline="-15700" dirty="0">
                <a:solidFill>
                  <a:srgbClr val="E66C7D"/>
                </a:solidFill>
                <a:latin typeface="Cambria Math"/>
                <a:cs typeface="Cambria Math"/>
              </a:rPr>
              <a:t>/</a:t>
            </a:r>
            <a:r>
              <a:rPr sz="2850" spc="705" baseline="-33625" dirty="0">
                <a:solidFill>
                  <a:srgbClr val="E66C7D"/>
                </a:solidFill>
                <a:latin typeface="Cambria Math"/>
                <a:cs typeface="Cambria Math"/>
              </a:rPr>
              <a:t>"</a:t>
            </a:r>
            <a:r>
              <a:rPr sz="2850" spc="-262" baseline="-33625" dirty="0">
                <a:solidFill>
                  <a:srgbClr val="E66C7D"/>
                </a:solidFill>
                <a:latin typeface="Cambria Math"/>
                <a:cs typeface="Cambria Math"/>
              </a:rPr>
              <a:t> </a:t>
            </a:r>
            <a:r>
              <a:rPr sz="3200" spc="-5" dirty="0">
                <a:solidFill>
                  <a:srgbClr val="E66C7D"/>
                </a:solidFill>
                <a:latin typeface="Cambria Math"/>
                <a:cs typeface="Cambria Math"/>
              </a:rPr>
              <a:t>)</a:t>
            </a:r>
            <a:r>
              <a:rPr sz="3200" dirty="0">
                <a:solidFill>
                  <a:srgbClr val="E66C7D"/>
                </a:solidFill>
                <a:latin typeface="Calibri"/>
                <a:cs typeface="Calibri"/>
              </a:rPr>
              <a:t>, 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4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g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ph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u</a:t>
            </a:r>
            <a:r>
              <a:rPr sz="3200" spc="-2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</a:p>
          <a:p>
            <a:pPr marL="358140">
              <a:spcBef>
                <a:spcPts val="265"/>
              </a:spcBef>
              <a:tabLst>
                <a:tab pos="2056130" algn="l"/>
              </a:tabLst>
            </a:pPr>
            <a:r>
              <a:rPr sz="3200" spc="-15" dirty="0">
                <a:latin typeface="Calibri"/>
                <a:cs typeface="Calibri"/>
              </a:rPr>
              <a:t>vector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110" dirty="0">
                <a:solidFill>
                  <a:srgbClr val="6BB76D"/>
                </a:solidFill>
                <a:latin typeface="Cambria Math"/>
                <a:cs typeface="Cambria Math"/>
              </a:rPr>
              <a:t>𝒇</a:t>
            </a:r>
            <a:r>
              <a:rPr sz="3450" spc="165" baseline="-15700" dirty="0">
                <a:solidFill>
                  <a:srgbClr val="6BB76D"/>
                </a:solidFill>
                <a:latin typeface="Cambria Math"/>
                <a:cs typeface="Cambria Math"/>
              </a:rPr>
              <a:t>0	</a:t>
            </a:r>
            <a:r>
              <a:rPr sz="3200" dirty="0">
                <a:latin typeface="Cambria Math"/>
                <a:cs typeface="Cambria Math"/>
              </a:rPr>
              <a:t>∈</a:t>
            </a:r>
            <a:r>
              <a:rPr sz="3200" spc="175" dirty="0">
                <a:latin typeface="Cambria Math"/>
                <a:cs typeface="Cambria Math"/>
              </a:rPr>
              <a:t> </a:t>
            </a:r>
            <a:r>
              <a:rPr sz="3200" spc="285" dirty="0">
                <a:latin typeface="Cambria Math"/>
                <a:cs typeface="Cambria Math"/>
              </a:rPr>
              <a:t>ℝ</a:t>
            </a:r>
            <a:r>
              <a:rPr sz="3450" spc="427" baseline="28985" dirty="0">
                <a:latin typeface="Cambria Math"/>
                <a:cs typeface="Cambria Math"/>
              </a:rPr>
              <a:t>/</a:t>
            </a:r>
            <a:r>
              <a:rPr sz="2850" spc="427" baseline="19005" dirty="0">
                <a:latin typeface="Cambria Math"/>
                <a:cs typeface="Cambria Math"/>
              </a:rPr>
              <a:t>"</a:t>
            </a:r>
            <a:r>
              <a:rPr sz="2850" spc="794" baseline="19005" dirty="0">
                <a:latin typeface="Cambria Math"/>
                <a:cs typeface="Cambria Math"/>
              </a:rPr>
              <a:t> </a:t>
            </a:r>
            <a:r>
              <a:rPr sz="3200" dirty="0">
                <a:latin typeface="Calibri"/>
                <a:cs typeface="Calibri"/>
              </a:rPr>
              <a:t>as</a:t>
            </a:r>
          </a:p>
          <a:p>
            <a:pPr marL="656590">
              <a:spcBef>
                <a:spcPts val="3875"/>
              </a:spcBef>
              <a:tabLst>
                <a:tab pos="3173730" algn="l"/>
              </a:tabLst>
            </a:pPr>
            <a:r>
              <a:rPr sz="3600" spc="5" dirty="0">
                <a:solidFill>
                  <a:srgbClr val="6BB76D"/>
                </a:solidFill>
                <a:latin typeface="Cambria Math"/>
                <a:cs typeface="Cambria Math"/>
              </a:rPr>
              <a:t>(</a:t>
            </a:r>
            <a:r>
              <a:rPr sz="3600" spc="-5" dirty="0">
                <a:solidFill>
                  <a:srgbClr val="6BB76D"/>
                </a:solidFill>
                <a:latin typeface="Cambria Math"/>
                <a:cs typeface="Cambria Math"/>
              </a:rPr>
              <a:t>𝒇</a:t>
            </a:r>
            <a:r>
              <a:rPr sz="3900" spc="1845" baseline="-14957" dirty="0">
                <a:solidFill>
                  <a:srgbClr val="6BB76D"/>
                </a:solidFill>
                <a:latin typeface="Cambria Math"/>
                <a:cs typeface="Cambria Math"/>
              </a:rPr>
              <a:t>!</a:t>
            </a:r>
            <a:r>
              <a:rPr sz="3600" spc="5" dirty="0">
                <a:solidFill>
                  <a:srgbClr val="6BB76D"/>
                </a:solidFill>
                <a:latin typeface="Cambria Math"/>
                <a:cs typeface="Cambria Math"/>
              </a:rPr>
              <a:t>)</a:t>
            </a:r>
            <a:r>
              <a:rPr sz="3900" spc="-172" baseline="-14957" dirty="0">
                <a:solidFill>
                  <a:srgbClr val="6BB76D"/>
                </a:solidFill>
                <a:latin typeface="Cambria Math"/>
                <a:cs typeface="Cambria Math"/>
              </a:rPr>
              <a:t>"</a:t>
            </a:r>
            <a:r>
              <a:rPr sz="3900" spc="-487" baseline="-14957" dirty="0">
                <a:solidFill>
                  <a:srgbClr val="6BB76D"/>
                </a:solidFill>
                <a:latin typeface="Cambria Math"/>
                <a:cs typeface="Cambria Math"/>
              </a:rPr>
              <a:t> </a:t>
            </a:r>
            <a:r>
              <a:rPr sz="3600" dirty="0">
                <a:solidFill>
                  <a:srgbClr val="6BB76D"/>
                </a:solidFill>
                <a:latin typeface="Cambria Math"/>
                <a:cs typeface="Cambria Math"/>
              </a:rPr>
              <a:t>=</a:t>
            </a:r>
            <a:r>
              <a:rPr sz="3600" spc="204" dirty="0">
                <a:solidFill>
                  <a:srgbClr val="6BB76D"/>
                </a:solidFill>
                <a:latin typeface="Cambria Math"/>
                <a:cs typeface="Cambria Math"/>
              </a:rPr>
              <a:t> </a:t>
            </a:r>
            <a:r>
              <a:rPr sz="3600" spc="-5" dirty="0">
                <a:solidFill>
                  <a:srgbClr val="6BB76D"/>
                </a:solidFill>
                <a:latin typeface="Cambria Math"/>
                <a:cs typeface="Cambria Math"/>
              </a:rPr>
              <a:t>#</a:t>
            </a:r>
            <a:r>
              <a:rPr sz="3600" spc="5" dirty="0">
                <a:solidFill>
                  <a:srgbClr val="6BB76D"/>
                </a:solidFill>
                <a:latin typeface="Cambria Math"/>
                <a:cs typeface="Cambria Math"/>
              </a:rPr>
              <a:t>(</a:t>
            </a:r>
            <a:r>
              <a:rPr sz="3600" spc="-130" dirty="0">
                <a:solidFill>
                  <a:srgbClr val="E66C7D"/>
                </a:solidFill>
                <a:latin typeface="Cambria Math"/>
                <a:cs typeface="Cambria Math"/>
              </a:rPr>
              <a:t>𝑔</a:t>
            </a:r>
            <a:r>
              <a:rPr sz="3900" spc="-172" baseline="-14957" dirty="0">
                <a:solidFill>
                  <a:srgbClr val="E66C7D"/>
                </a:solidFill>
                <a:latin typeface="Cambria Math"/>
                <a:cs typeface="Cambria Math"/>
              </a:rPr>
              <a:t>"</a:t>
            </a:r>
            <a:r>
              <a:rPr sz="3900" baseline="-14957" dirty="0">
                <a:solidFill>
                  <a:srgbClr val="E66C7D"/>
                </a:solidFill>
                <a:latin typeface="Cambria Math"/>
                <a:cs typeface="Cambria Math"/>
              </a:rPr>
              <a:t>	</a:t>
            </a:r>
            <a:r>
              <a:rPr sz="3600" dirty="0">
                <a:solidFill>
                  <a:srgbClr val="6BB76D"/>
                </a:solidFill>
                <a:latin typeface="Cambria Math"/>
                <a:cs typeface="Cambria Math"/>
              </a:rPr>
              <a:t>⊆</a:t>
            </a:r>
            <a:r>
              <a:rPr sz="3600" spc="204" dirty="0">
                <a:solidFill>
                  <a:srgbClr val="6BB76D"/>
                </a:solidFill>
                <a:latin typeface="Cambria Math"/>
                <a:cs typeface="Cambria Math"/>
              </a:rPr>
              <a:t> </a:t>
            </a:r>
            <a:r>
              <a:rPr sz="3600" spc="150" dirty="0">
                <a:solidFill>
                  <a:srgbClr val="60B5CC"/>
                </a:solidFill>
                <a:latin typeface="Cambria Math"/>
                <a:cs typeface="Cambria Math"/>
              </a:rPr>
              <a:t>𝐺</a:t>
            </a:r>
            <a:r>
              <a:rPr sz="3600" dirty="0">
                <a:solidFill>
                  <a:srgbClr val="6BB76D"/>
                </a:solidFill>
                <a:latin typeface="Cambria Math"/>
                <a:cs typeface="Cambria Math"/>
              </a:rPr>
              <a:t>)</a:t>
            </a:r>
            <a:r>
              <a:rPr sz="3600" spc="25" dirty="0">
                <a:solidFill>
                  <a:srgbClr val="6BB76D"/>
                </a:solidFill>
                <a:latin typeface="Cambria Math"/>
                <a:cs typeface="Cambria Math"/>
              </a:rPr>
              <a:t> </a:t>
            </a:r>
            <a:r>
              <a:rPr sz="3600" spc="-75" dirty="0">
                <a:solidFill>
                  <a:srgbClr val="6BB76D"/>
                </a:solidFill>
                <a:latin typeface="Calibri"/>
                <a:cs typeface="Calibri"/>
              </a:rPr>
              <a:t>f</a:t>
            </a:r>
            <a:r>
              <a:rPr sz="3600" dirty="0">
                <a:solidFill>
                  <a:srgbClr val="6BB76D"/>
                </a:solidFill>
                <a:latin typeface="Calibri"/>
                <a:cs typeface="Calibri"/>
              </a:rPr>
              <a:t>or</a:t>
            </a:r>
            <a:r>
              <a:rPr sz="3600" spc="-10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66C7D"/>
                </a:solidFill>
                <a:latin typeface="Cambria Math"/>
                <a:cs typeface="Cambria Math"/>
              </a:rPr>
              <a:t>𝑖</a:t>
            </a:r>
            <a:r>
              <a:rPr sz="3600" spc="315" dirty="0">
                <a:solidFill>
                  <a:srgbClr val="E66C7D"/>
                </a:solidFill>
                <a:latin typeface="Cambria Math"/>
                <a:cs typeface="Cambria Math"/>
              </a:rPr>
              <a:t> </a:t>
            </a:r>
            <a:r>
              <a:rPr sz="3600" dirty="0">
                <a:solidFill>
                  <a:srgbClr val="E66C7D"/>
                </a:solidFill>
                <a:latin typeface="Cambria Math"/>
                <a:cs typeface="Cambria Math"/>
              </a:rPr>
              <a:t>=</a:t>
            </a:r>
            <a:r>
              <a:rPr sz="3600" spc="204" dirty="0">
                <a:solidFill>
                  <a:srgbClr val="E66C7D"/>
                </a:solidFill>
                <a:latin typeface="Cambria Math"/>
                <a:cs typeface="Cambria Math"/>
              </a:rPr>
              <a:t> </a:t>
            </a:r>
            <a:r>
              <a:rPr sz="3600" spc="-10" dirty="0">
                <a:solidFill>
                  <a:srgbClr val="E66C7D"/>
                </a:solidFill>
                <a:latin typeface="Cambria Math"/>
                <a:cs typeface="Cambria Math"/>
              </a:rPr>
              <a:t>1</a:t>
            </a:r>
            <a:r>
              <a:rPr sz="3600" spc="-5" dirty="0">
                <a:solidFill>
                  <a:srgbClr val="E66C7D"/>
                </a:solidFill>
                <a:latin typeface="Cambria Math"/>
                <a:cs typeface="Cambria Math"/>
              </a:rPr>
              <a:t>,</a:t>
            </a:r>
            <a:r>
              <a:rPr sz="3600" spc="-10" dirty="0">
                <a:solidFill>
                  <a:srgbClr val="E66C7D"/>
                </a:solidFill>
                <a:latin typeface="Cambria Math"/>
                <a:cs typeface="Cambria Math"/>
              </a:rPr>
              <a:t>2</a:t>
            </a:r>
            <a:r>
              <a:rPr sz="3600" dirty="0">
                <a:solidFill>
                  <a:srgbClr val="E66C7D"/>
                </a:solidFill>
                <a:latin typeface="Cambria Math"/>
                <a:cs typeface="Cambria Math"/>
              </a:rPr>
              <a:t>,</a:t>
            </a:r>
            <a:r>
              <a:rPr sz="3600" spc="-195" dirty="0">
                <a:solidFill>
                  <a:srgbClr val="E66C7D"/>
                </a:solidFill>
                <a:latin typeface="Cambria Math"/>
                <a:cs typeface="Cambria Math"/>
              </a:rPr>
              <a:t> </a:t>
            </a:r>
            <a:r>
              <a:rPr sz="3600" dirty="0">
                <a:solidFill>
                  <a:srgbClr val="E66C7D"/>
                </a:solidFill>
                <a:latin typeface="Cambria Math"/>
                <a:cs typeface="Cambria Math"/>
              </a:rPr>
              <a:t>…</a:t>
            </a:r>
            <a:r>
              <a:rPr sz="3600" spc="-190" dirty="0">
                <a:solidFill>
                  <a:srgbClr val="E66C7D"/>
                </a:solidFill>
                <a:latin typeface="Cambria Math"/>
                <a:cs typeface="Cambria Math"/>
              </a:rPr>
              <a:t> </a:t>
            </a:r>
            <a:r>
              <a:rPr sz="3600" dirty="0">
                <a:solidFill>
                  <a:srgbClr val="E66C7D"/>
                </a:solidFill>
                <a:latin typeface="Cambria Math"/>
                <a:cs typeface="Cambria Math"/>
              </a:rPr>
              <a:t>,</a:t>
            </a:r>
            <a:r>
              <a:rPr sz="3600" spc="15" dirty="0">
                <a:solidFill>
                  <a:srgbClr val="E66C7D"/>
                </a:solidFill>
                <a:latin typeface="Cambria Math"/>
                <a:cs typeface="Cambria Math"/>
              </a:rPr>
              <a:t> </a:t>
            </a:r>
            <a:r>
              <a:rPr sz="3600" spc="-5" dirty="0">
                <a:solidFill>
                  <a:srgbClr val="E66C7D"/>
                </a:solidFill>
                <a:latin typeface="Cambria Math"/>
                <a:cs typeface="Cambria Math"/>
              </a:rPr>
              <a:t>𝑛</a:t>
            </a:r>
            <a:r>
              <a:rPr sz="3900" spc="300" baseline="-14957" dirty="0">
                <a:solidFill>
                  <a:srgbClr val="E66C7D"/>
                </a:solidFill>
                <a:latin typeface="Cambria Math"/>
                <a:cs typeface="Cambria Math"/>
              </a:rPr>
              <a:t>#</a:t>
            </a:r>
            <a:r>
              <a:rPr sz="3600" dirty="0">
                <a:latin typeface="Calibri"/>
                <a:cs typeface="Calibri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E8BA6-A5F3-4041-9488-04065CAB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00" y="1126522"/>
            <a:ext cx="9410400" cy="352099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7471"/>
            <a:ext cx="4401312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79565" y="1325829"/>
            <a:ext cx="33305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10" dirty="0">
                <a:latin typeface="Calibri"/>
                <a:cs typeface="Calibri"/>
              </a:rPr>
              <a:t>Example</a:t>
            </a:r>
            <a:r>
              <a:rPr sz="3200" spc="-25" dirty="0">
                <a:latin typeface="Calibri"/>
                <a:cs typeface="Calibri"/>
              </a:rPr>
              <a:t> for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mbria Math"/>
                <a:cs typeface="Cambria Math"/>
              </a:rPr>
              <a:t>𝑘</a:t>
            </a:r>
            <a:r>
              <a:rPr sz="3200" spc="90" dirty="0">
                <a:latin typeface="Cambria Math"/>
                <a:cs typeface="Cambria Math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3.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596216" y="2072171"/>
            <a:ext cx="619125" cy="653415"/>
            <a:chOff x="4072215" y="2072170"/>
            <a:chExt cx="619125" cy="653415"/>
          </a:xfrm>
        </p:grpSpPr>
        <p:sp>
          <p:nvSpPr>
            <p:cNvPr id="5" name="object 5"/>
            <p:cNvSpPr/>
            <p:nvPr/>
          </p:nvSpPr>
          <p:spPr>
            <a:xfrm>
              <a:off x="4144204" y="2197445"/>
              <a:ext cx="187325" cy="382270"/>
            </a:xfrm>
            <a:custGeom>
              <a:avLst/>
              <a:gdLst/>
              <a:ahLst/>
              <a:cxnLst/>
              <a:rect l="l" t="t" r="r" b="b"/>
              <a:pathLst>
                <a:path w="187325" h="382269">
                  <a:moveTo>
                    <a:pt x="186891" y="0"/>
                  </a:moveTo>
                  <a:lnTo>
                    <a:pt x="0" y="381645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08853" y="2647744"/>
              <a:ext cx="339725" cy="0"/>
            </a:xfrm>
            <a:custGeom>
              <a:avLst/>
              <a:gdLst/>
              <a:ahLst/>
              <a:cxnLst/>
              <a:rect l="l" t="t" r="r" b="b"/>
              <a:pathLst>
                <a:path w="339725">
                  <a:moveTo>
                    <a:pt x="0" y="1"/>
                  </a:moveTo>
                  <a:lnTo>
                    <a:pt x="339554" y="0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26167" y="2197444"/>
              <a:ext cx="193675" cy="379730"/>
            </a:xfrm>
            <a:custGeom>
              <a:avLst/>
              <a:gdLst/>
              <a:ahLst/>
              <a:cxnLst/>
              <a:rect l="l" t="t" r="r" b="b"/>
              <a:pathLst>
                <a:path w="193675" h="379730">
                  <a:moveTo>
                    <a:pt x="193185" y="379705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2215" y="2574326"/>
              <a:ext cx="143977" cy="1507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6642" y="2072170"/>
              <a:ext cx="143977" cy="1507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7363" y="2572387"/>
              <a:ext cx="143977" cy="150714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7946342" y="2017037"/>
            <a:ext cx="378460" cy="653415"/>
            <a:chOff x="6422342" y="2017036"/>
            <a:chExt cx="378460" cy="653415"/>
          </a:xfrm>
        </p:grpSpPr>
        <p:sp>
          <p:nvSpPr>
            <p:cNvPr id="12" name="object 12"/>
            <p:cNvSpPr/>
            <p:nvPr/>
          </p:nvSpPr>
          <p:spPr>
            <a:xfrm>
              <a:off x="6529700" y="2151680"/>
              <a:ext cx="187325" cy="382270"/>
            </a:xfrm>
            <a:custGeom>
              <a:avLst/>
              <a:gdLst/>
              <a:ahLst/>
              <a:cxnLst/>
              <a:rect l="l" t="t" r="r" b="b"/>
              <a:pathLst>
                <a:path w="187325" h="382269">
                  <a:moveTo>
                    <a:pt x="186891" y="0"/>
                  </a:moveTo>
                  <a:lnTo>
                    <a:pt x="0" y="381645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2342" y="2519194"/>
              <a:ext cx="143977" cy="15071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6769" y="2017036"/>
              <a:ext cx="143977" cy="150714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21493" y="2517254"/>
            <a:ext cx="143977" cy="150714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6746411" y="2032456"/>
            <a:ext cx="619125" cy="653415"/>
            <a:chOff x="5222410" y="2032455"/>
            <a:chExt cx="619125" cy="653415"/>
          </a:xfrm>
        </p:grpSpPr>
        <p:sp>
          <p:nvSpPr>
            <p:cNvPr id="17" name="object 17"/>
            <p:cNvSpPr/>
            <p:nvPr/>
          </p:nvSpPr>
          <p:spPr>
            <a:xfrm>
              <a:off x="5294398" y="2157731"/>
              <a:ext cx="187325" cy="382270"/>
            </a:xfrm>
            <a:custGeom>
              <a:avLst/>
              <a:gdLst/>
              <a:ahLst/>
              <a:cxnLst/>
              <a:rect l="l" t="t" r="r" b="b"/>
              <a:pathLst>
                <a:path w="187325" h="382269">
                  <a:moveTo>
                    <a:pt x="186891" y="0"/>
                  </a:moveTo>
                  <a:lnTo>
                    <a:pt x="0" y="381645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2410" y="2534613"/>
              <a:ext cx="143977" cy="15071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576361" y="2157730"/>
              <a:ext cx="193675" cy="379730"/>
            </a:xfrm>
            <a:custGeom>
              <a:avLst/>
              <a:gdLst/>
              <a:ahLst/>
              <a:cxnLst/>
              <a:rect l="l" t="t" r="r" b="b"/>
              <a:pathLst>
                <a:path w="193675" h="379730">
                  <a:moveTo>
                    <a:pt x="193185" y="379705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6837" y="2032455"/>
              <a:ext cx="143977" cy="15071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7557" y="2532673"/>
              <a:ext cx="143977" cy="150714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77696" y="2532642"/>
            <a:ext cx="143977" cy="15071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12124" y="2030484"/>
            <a:ext cx="143977" cy="15071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52845" y="2530702"/>
            <a:ext cx="143977" cy="150714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5821098" y="1468628"/>
            <a:ext cx="377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spc="-110" dirty="0">
                <a:latin typeface="Cambria Math"/>
                <a:cs typeface="Cambria Math"/>
              </a:rPr>
              <a:t>𝑔</a:t>
            </a:r>
            <a:r>
              <a:rPr lang="en-US" sz="2700" spc="-165" baseline="-15432" dirty="0">
                <a:latin typeface="Cambria Math"/>
                <a:cs typeface="Cambria Math"/>
              </a:rPr>
              <a:t>1</a:t>
            </a:r>
            <a:endParaRPr sz="2700" baseline="-15432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07414" y="1474723"/>
            <a:ext cx="384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𝑔</a:t>
            </a:r>
            <a:r>
              <a:rPr lang="en-US" sz="2700" spc="-37" baseline="-15432" dirty="0">
                <a:latin typeface="Cambria Math"/>
                <a:cs typeface="Cambria Math"/>
              </a:rPr>
              <a:t>2</a:t>
            </a:r>
            <a:endParaRPr sz="2700" baseline="-15432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21863" y="1468628"/>
            <a:ext cx="384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spc="-35" dirty="0">
                <a:latin typeface="Cambria Math"/>
                <a:cs typeface="Cambria Math"/>
              </a:rPr>
              <a:t>𝑔</a:t>
            </a:r>
            <a:r>
              <a:rPr lang="en-US" sz="2700" spc="-52" baseline="-15432" dirty="0">
                <a:latin typeface="Cambria Math"/>
                <a:cs typeface="Cambria Math"/>
              </a:rPr>
              <a:t>3</a:t>
            </a:r>
            <a:endParaRPr sz="2700" baseline="-15432" dirty="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333812" y="1459484"/>
            <a:ext cx="384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spc="-200" dirty="0">
                <a:latin typeface="Cambria Math"/>
                <a:cs typeface="Cambria Math"/>
              </a:rPr>
              <a:t>𝑔</a:t>
            </a:r>
            <a:r>
              <a:rPr lang="en-US" sz="2700" spc="-300" baseline="-15432" dirty="0">
                <a:latin typeface="Cambria Math"/>
                <a:cs typeface="Cambria Math"/>
              </a:rPr>
              <a:t>4</a:t>
            </a:r>
            <a:endParaRPr sz="2700" baseline="-15432" dirty="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90667" y="2602248"/>
            <a:ext cx="2178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𝐺</a:t>
            </a:r>
          </a:p>
        </p:txBody>
      </p:sp>
      <p:grpSp>
        <p:nvGrpSpPr>
          <p:cNvPr id="30" name="object 30"/>
          <p:cNvGrpSpPr/>
          <p:nvPr/>
        </p:nvGrpSpPr>
        <p:grpSpPr>
          <a:xfrm>
            <a:off x="5342232" y="2895836"/>
            <a:ext cx="783590" cy="469265"/>
            <a:chOff x="3818232" y="2895835"/>
            <a:chExt cx="783590" cy="469265"/>
          </a:xfrm>
        </p:grpSpPr>
        <p:sp>
          <p:nvSpPr>
            <p:cNvPr id="31" name="object 31"/>
            <p:cNvSpPr/>
            <p:nvPr/>
          </p:nvSpPr>
          <p:spPr>
            <a:xfrm>
              <a:off x="3923132" y="3182691"/>
              <a:ext cx="193675" cy="127635"/>
            </a:xfrm>
            <a:custGeom>
              <a:avLst/>
              <a:gdLst/>
              <a:ahLst/>
              <a:cxnLst/>
              <a:rect l="l" t="t" r="r" b="b"/>
              <a:pathLst>
                <a:path w="193675" h="127635">
                  <a:moveTo>
                    <a:pt x="0" y="0"/>
                  </a:moveTo>
                  <a:lnTo>
                    <a:pt x="193623" y="127044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173801" y="3006341"/>
              <a:ext cx="0" cy="255270"/>
            </a:xfrm>
            <a:custGeom>
              <a:avLst/>
              <a:gdLst/>
              <a:ahLst/>
              <a:cxnLst/>
              <a:rect l="l" t="t" r="r" b="b"/>
              <a:pathLst>
                <a:path h="255270">
                  <a:moveTo>
                    <a:pt x="1" y="254867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923132" y="2988772"/>
              <a:ext cx="209550" cy="122555"/>
            </a:xfrm>
            <a:custGeom>
              <a:avLst/>
              <a:gdLst/>
              <a:ahLst/>
              <a:cxnLst/>
              <a:rect l="l" t="t" r="r" b="b"/>
              <a:pathLst>
                <a:path w="209550" h="122555">
                  <a:moveTo>
                    <a:pt x="209193" y="0"/>
                  </a:moveTo>
                  <a:lnTo>
                    <a:pt x="0" y="122558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1993" y="3254512"/>
              <a:ext cx="126844" cy="11044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822994" y="3096550"/>
              <a:ext cx="117475" cy="100965"/>
            </a:xfrm>
            <a:custGeom>
              <a:avLst/>
              <a:gdLst/>
              <a:ahLst/>
              <a:cxnLst/>
              <a:rect l="l" t="t" r="r" b="b"/>
              <a:pathLst>
                <a:path w="117475" h="100964">
                  <a:moveTo>
                    <a:pt x="58660" y="0"/>
                  </a:moveTo>
                  <a:lnTo>
                    <a:pt x="35826" y="3965"/>
                  </a:lnTo>
                  <a:lnTo>
                    <a:pt x="17180" y="14779"/>
                  </a:lnTo>
                  <a:lnTo>
                    <a:pt x="4609" y="30818"/>
                  </a:lnTo>
                  <a:lnTo>
                    <a:pt x="0" y="50459"/>
                  </a:lnTo>
                  <a:lnTo>
                    <a:pt x="4609" y="70100"/>
                  </a:lnTo>
                  <a:lnTo>
                    <a:pt x="17180" y="86139"/>
                  </a:lnTo>
                  <a:lnTo>
                    <a:pt x="35826" y="96953"/>
                  </a:lnTo>
                  <a:lnTo>
                    <a:pt x="58660" y="100919"/>
                  </a:lnTo>
                  <a:lnTo>
                    <a:pt x="81492" y="96953"/>
                  </a:lnTo>
                  <a:lnTo>
                    <a:pt x="100138" y="86139"/>
                  </a:lnTo>
                  <a:lnTo>
                    <a:pt x="112709" y="70100"/>
                  </a:lnTo>
                  <a:lnTo>
                    <a:pt x="117318" y="50459"/>
                  </a:lnTo>
                  <a:lnTo>
                    <a:pt x="112709" y="30818"/>
                  </a:lnTo>
                  <a:lnTo>
                    <a:pt x="100138" y="14779"/>
                  </a:lnTo>
                  <a:lnTo>
                    <a:pt x="81492" y="3965"/>
                  </a:lnTo>
                  <a:lnTo>
                    <a:pt x="5866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22994" y="3096551"/>
              <a:ext cx="117475" cy="100965"/>
            </a:xfrm>
            <a:custGeom>
              <a:avLst/>
              <a:gdLst/>
              <a:ahLst/>
              <a:cxnLst/>
              <a:rect l="l" t="t" r="r" b="b"/>
              <a:pathLst>
                <a:path w="117475" h="100964">
                  <a:moveTo>
                    <a:pt x="58659" y="100919"/>
                  </a:moveTo>
                  <a:lnTo>
                    <a:pt x="35826" y="96953"/>
                  </a:lnTo>
                  <a:lnTo>
                    <a:pt x="17180" y="86139"/>
                  </a:lnTo>
                  <a:lnTo>
                    <a:pt x="4609" y="70100"/>
                  </a:lnTo>
                  <a:lnTo>
                    <a:pt x="0" y="50459"/>
                  </a:lnTo>
                  <a:lnTo>
                    <a:pt x="4609" y="30818"/>
                  </a:lnTo>
                  <a:lnTo>
                    <a:pt x="17180" y="14779"/>
                  </a:lnTo>
                  <a:lnTo>
                    <a:pt x="35826" y="3965"/>
                  </a:lnTo>
                  <a:lnTo>
                    <a:pt x="58659" y="0"/>
                  </a:lnTo>
                  <a:lnTo>
                    <a:pt x="81492" y="3965"/>
                  </a:lnTo>
                  <a:lnTo>
                    <a:pt x="100138" y="14779"/>
                  </a:lnTo>
                  <a:lnTo>
                    <a:pt x="112709" y="30818"/>
                  </a:lnTo>
                  <a:lnTo>
                    <a:pt x="117319" y="50459"/>
                  </a:lnTo>
                  <a:lnTo>
                    <a:pt x="112709" y="70100"/>
                  </a:lnTo>
                  <a:lnTo>
                    <a:pt x="100138" y="86139"/>
                  </a:lnTo>
                  <a:lnTo>
                    <a:pt x="81492" y="96953"/>
                  </a:lnTo>
                  <a:lnTo>
                    <a:pt x="58659" y="100919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115144" y="2902632"/>
              <a:ext cx="117475" cy="100965"/>
            </a:xfrm>
            <a:custGeom>
              <a:avLst/>
              <a:gdLst/>
              <a:ahLst/>
              <a:cxnLst/>
              <a:rect l="l" t="t" r="r" b="b"/>
              <a:pathLst>
                <a:path w="117475" h="100964">
                  <a:moveTo>
                    <a:pt x="58660" y="0"/>
                  </a:moveTo>
                  <a:lnTo>
                    <a:pt x="35826" y="3965"/>
                  </a:lnTo>
                  <a:lnTo>
                    <a:pt x="17180" y="14779"/>
                  </a:lnTo>
                  <a:lnTo>
                    <a:pt x="4609" y="30818"/>
                  </a:lnTo>
                  <a:lnTo>
                    <a:pt x="0" y="50459"/>
                  </a:lnTo>
                  <a:lnTo>
                    <a:pt x="4609" y="70100"/>
                  </a:lnTo>
                  <a:lnTo>
                    <a:pt x="17180" y="86139"/>
                  </a:lnTo>
                  <a:lnTo>
                    <a:pt x="35826" y="96953"/>
                  </a:lnTo>
                  <a:lnTo>
                    <a:pt x="58660" y="100919"/>
                  </a:lnTo>
                  <a:lnTo>
                    <a:pt x="81492" y="96953"/>
                  </a:lnTo>
                  <a:lnTo>
                    <a:pt x="100138" y="86139"/>
                  </a:lnTo>
                  <a:lnTo>
                    <a:pt x="112709" y="70100"/>
                  </a:lnTo>
                  <a:lnTo>
                    <a:pt x="117318" y="50459"/>
                  </a:lnTo>
                  <a:lnTo>
                    <a:pt x="112709" y="30818"/>
                  </a:lnTo>
                  <a:lnTo>
                    <a:pt x="100138" y="14779"/>
                  </a:lnTo>
                  <a:lnTo>
                    <a:pt x="81492" y="3965"/>
                  </a:lnTo>
                  <a:lnTo>
                    <a:pt x="5866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115144" y="2902632"/>
              <a:ext cx="117475" cy="100965"/>
            </a:xfrm>
            <a:custGeom>
              <a:avLst/>
              <a:gdLst/>
              <a:ahLst/>
              <a:cxnLst/>
              <a:rect l="l" t="t" r="r" b="b"/>
              <a:pathLst>
                <a:path w="117475" h="100964">
                  <a:moveTo>
                    <a:pt x="58659" y="100919"/>
                  </a:moveTo>
                  <a:lnTo>
                    <a:pt x="35826" y="96953"/>
                  </a:lnTo>
                  <a:lnTo>
                    <a:pt x="17180" y="86139"/>
                  </a:lnTo>
                  <a:lnTo>
                    <a:pt x="4609" y="70100"/>
                  </a:lnTo>
                  <a:lnTo>
                    <a:pt x="0" y="50459"/>
                  </a:lnTo>
                  <a:lnTo>
                    <a:pt x="4609" y="30818"/>
                  </a:lnTo>
                  <a:lnTo>
                    <a:pt x="17180" y="14779"/>
                  </a:lnTo>
                  <a:lnTo>
                    <a:pt x="35826" y="3965"/>
                  </a:lnTo>
                  <a:lnTo>
                    <a:pt x="58659" y="0"/>
                  </a:lnTo>
                  <a:lnTo>
                    <a:pt x="81492" y="3965"/>
                  </a:lnTo>
                  <a:lnTo>
                    <a:pt x="100138" y="14779"/>
                  </a:lnTo>
                  <a:lnTo>
                    <a:pt x="112709" y="30818"/>
                  </a:lnTo>
                  <a:lnTo>
                    <a:pt x="117319" y="50459"/>
                  </a:lnTo>
                  <a:lnTo>
                    <a:pt x="112709" y="70100"/>
                  </a:lnTo>
                  <a:lnTo>
                    <a:pt x="100138" y="86139"/>
                  </a:lnTo>
                  <a:lnTo>
                    <a:pt x="81492" y="96953"/>
                  </a:lnTo>
                  <a:lnTo>
                    <a:pt x="58659" y="100919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232462" y="2951058"/>
              <a:ext cx="247015" cy="2540"/>
            </a:xfrm>
            <a:custGeom>
              <a:avLst/>
              <a:gdLst/>
              <a:ahLst/>
              <a:cxnLst/>
              <a:rect l="l" t="t" r="r" b="b"/>
              <a:pathLst>
                <a:path w="247014" h="2539">
                  <a:moveTo>
                    <a:pt x="-14287" y="1016"/>
                  </a:moveTo>
                  <a:lnTo>
                    <a:pt x="261113" y="1016"/>
                  </a:lnTo>
                </a:path>
              </a:pathLst>
            </a:custGeom>
            <a:ln w="306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4502" y="3251982"/>
              <a:ext cx="126844" cy="1104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4524" y="2895835"/>
              <a:ext cx="126844" cy="11044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537924" y="3001518"/>
              <a:ext cx="635" cy="255270"/>
            </a:xfrm>
            <a:custGeom>
              <a:avLst/>
              <a:gdLst/>
              <a:ahLst/>
              <a:cxnLst/>
              <a:rect l="l" t="t" r="r" b="b"/>
              <a:pathLst>
                <a:path w="635" h="255270">
                  <a:moveTo>
                    <a:pt x="0" y="255228"/>
                  </a:moveTo>
                  <a:lnTo>
                    <a:pt x="2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592454" y="6009132"/>
            <a:ext cx="153479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602615" algn="l"/>
              </a:tabLst>
            </a:pPr>
            <a:r>
              <a:rPr sz="3200" spc="110" dirty="0">
                <a:solidFill>
                  <a:srgbClr val="6BB76D"/>
                </a:solidFill>
                <a:latin typeface="Cambria Math"/>
                <a:cs typeface="Cambria Math"/>
              </a:rPr>
              <a:t>𝒇</a:t>
            </a:r>
            <a:r>
              <a:rPr lang="en-US" sz="3450" spc="165" baseline="-15700" dirty="0">
                <a:solidFill>
                  <a:srgbClr val="6BB76D"/>
                </a:solidFill>
                <a:latin typeface="Cambria Math"/>
                <a:cs typeface="Cambria Math"/>
              </a:rPr>
              <a:t>G</a:t>
            </a:r>
            <a:r>
              <a:rPr sz="3450" spc="165" baseline="-15700" dirty="0">
                <a:solidFill>
                  <a:srgbClr val="6BB76D"/>
                </a:solidFill>
                <a:latin typeface="Cambria Math"/>
                <a:cs typeface="Cambria Math"/>
              </a:rPr>
              <a:t>	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10" dirty="0">
                <a:latin typeface="Cambria Math"/>
                <a:cs typeface="Cambria Math"/>
              </a:rPr>
              <a:t> </a:t>
            </a:r>
            <a:r>
              <a:rPr sz="3200" spc="-5" dirty="0">
                <a:latin typeface="Cambria Math"/>
                <a:cs typeface="Cambria Math"/>
              </a:rPr>
              <a:t>(1,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978592" y="6009132"/>
            <a:ext cx="3346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3,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189856" y="6009132"/>
            <a:ext cx="3346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6,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375717" y="6009132"/>
            <a:ext cx="87708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3200" spc="70" dirty="0">
                <a:latin typeface="Cambria Math"/>
                <a:cs typeface="Cambria Math"/>
              </a:rPr>
              <a:t>0)</a:t>
            </a:r>
            <a:r>
              <a:rPr lang="en-US" sz="3450" spc="104" baseline="27777" dirty="0">
                <a:latin typeface="Cambria Math"/>
                <a:cs typeface="Cambria Math"/>
              </a:rPr>
              <a:t>T</a:t>
            </a:r>
            <a:endParaRPr sz="3450" baseline="27777" dirty="0">
              <a:latin typeface="Cambria Math"/>
              <a:cs typeface="Cambria Math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142314" y="3285026"/>
            <a:ext cx="1598930" cy="1052830"/>
            <a:chOff x="970379" y="3449846"/>
            <a:chExt cx="1598930" cy="1052830"/>
          </a:xfrm>
        </p:grpSpPr>
        <p:sp>
          <p:nvSpPr>
            <p:cNvPr id="48" name="object 48"/>
            <p:cNvSpPr/>
            <p:nvPr/>
          </p:nvSpPr>
          <p:spPr>
            <a:xfrm>
              <a:off x="1180805" y="4094830"/>
              <a:ext cx="398145" cy="288925"/>
            </a:xfrm>
            <a:custGeom>
              <a:avLst/>
              <a:gdLst/>
              <a:ahLst/>
              <a:cxnLst/>
              <a:rect l="l" t="t" r="r" b="b"/>
              <a:pathLst>
                <a:path w="398144" h="288925">
                  <a:moveTo>
                    <a:pt x="0" y="0"/>
                  </a:moveTo>
                  <a:lnTo>
                    <a:pt x="397662" y="28833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695629" y="3694595"/>
              <a:ext cx="0" cy="578485"/>
            </a:xfrm>
            <a:custGeom>
              <a:avLst/>
              <a:gdLst/>
              <a:ahLst/>
              <a:cxnLst/>
              <a:rect l="l" t="t" r="r" b="b"/>
              <a:pathLst>
                <a:path h="578485">
                  <a:moveTo>
                    <a:pt x="1" y="578434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3703" y="4263879"/>
              <a:ext cx="250474" cy="23856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180805" y="3654722"/>
              <a:ext cx="429895" cy="278765"/>
            </a:xfrm>
            <a:custGeom>
              <a:avLst/>
              <a:gdLst/>
              <a:ahLst/>
              <a:cxnLst/>
              <a:rect l="l" t="t" r="r" b="b"/>
              <a:pathLst>
                <a:path w="429894" h="278764">
                  <a:moveTo>
                    <a:pt x="429638" y="0"/>
                  </a:moveTo>
                  <a:lnTo>
                    <a:pt x="0" y="27815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0379" y="3894569"/>
              <a:ext cx="250474" cy="23856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0393" y="3454460"/>
              <a:ext cx="250474" cy="23856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816106" y="3569129"/>
              <a:ext cx="507365" cy="5080"/>
            </a:xfrm>
            <a:custGeom>
              <a:avLst/>
              <a:gdLst/>
              <a:ahLst/>
              <a:cxnLst/>
              <a:rect l="l" t="t" r="r" b="b"/>
              <a:pathLst>
                <a:path w="507364" h="5079">
                  <a:moveTo>
                    <a:pt x="506928" y="0"/>
                  </a:moveTo>
                  <a:lnTo>
                    <a:pt x="0" y="461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8221" y="4258139"/>
              <a:ext cx="250474" cy="23856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8269" y="3449846"/>
              <a:ext cx="250474" cy="238565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2443459" y="3683649"/>
              <a:ext cx="635" cy="579755"/>
            </a:xfrm>
            <a:custGeom>
              <a:avLst/>
              <a:gdLst/>
              <a:ahLst/>
              <a:cxnLst/>
              <a:rect l="l" t="t" r="r" b="b"/>
              <a:pathLst>
                <a:path w="635" h="579754">
                  <a:moveTo>
                    <a:pt x="0" y="579253"/>
                  </a:moveTo>
                  <a:lnTo>
                    <a:pt x="49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6608479" y="2900888"/>
            <a:ext cx="783590" cy="469265"/>
            <a:chOff x="5084479" y="2900887"/>
            <a:chExt cx="783590" cy="469265"/>
          </a:xfrm>
        </p:grpSpPr>
        <p:sp>
          <p:nvSpPr>
            <p:cNvPr id="59" name="object 59"/>
            <p:cNvSpPr/>
            <p:nvPr/>
          </p:nvSpPr>
          <p:spPr>
            <a:xfrm>
              <a:off x="5189379" y="3187743"/>
              <a:ext cx="193675" cy="127635"/>
            </a:xfrm>
            <a:custGeom>
              <a:avLst/>
              <a:gdLst/>
              <a:ahLst/>
              <a:cxnLst/>
              <a:rect l="l" t="t" r="r" b="b"/>
              <a:pathLst>
                <a:path w="193675" h="127635">
                  <a:moveTo>
                    <a:pt x="0" y="0"/>
                  </a:moveTo>
                  <a:lnTo>
                    <a:pt x="193623" y="12704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440048" y="3011393"/>
              <a:ext cx="0" cy="255270"/>
            </a:xfrm>
            <a:custGeom>
              <a:avLst/>
              <a:gdLst/>
              <a:ahLst/>
              <a:cxnLst/>
              <a:rect l="l" t="t" r="r" b="b"/>
              <a:pathLst>
                <a:path h="255270">
                  <a:moveTo>
                    <a:pt x="1" y="254867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189380" y="2993824"/>
              <a:ext cx="209550" cy="122555"/>
            </a:xfrm>
            <a:custGeom>
              <a:avLst/>
              <a:gdLst/>
              <a:ahLst/>
              <a:cxnLst/>
              <a:rect l="l" t="t" r="r" b="b"/>
              <a:pathLst>
                <a:path w="209550" h="122555">
                  <a:moveTo>
                    <a:pt x="209193" y="0"/>
                  </a:moveTo>
                  <a:lnTo>
                    <a:pt x="0" y="12255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78240" y="3259564"/>
              <a:ext cx="126844" cy="110444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5089241" y="3101602"/>
              <a:ext cx="117475" cy="100965"/>
            </a:xfrm>
            <a:custGeom>
              <a:avLst/>
              <a:gdLst/>
              <a:ahLst/>
              <a:cxnLst/>
              <a:rect l="l" t="t" r="r" b="b"/>
              <a:pathLst>
                <a:path w="117475" h="100964">
                  <a:moveTo>
                    <a:pt x="58660" y="0"/>
                  </a:moveTo>
                  <a:lnTo>
                    <a:pt x="35826" y="3965"/>
                  </a:lnTo>
                  <a:lnTo>
                    <a:pt x="17180" y="14779"/>
                  </a:lnTo>
                  <a:lnTo>
                    <a:pt x="4609" y="30818"/>
                  </a:lnTo>
                  <a:lnTo>
                    <a:pt x="0" y="50459"/>
                  </a:lnTo>
                  <a:lnTo>
                    <a:pt x="4609" y="70100"/>
                  </a:lnTo>
                  <a:lnTo>
                    <a:pt x="17180" y="86139"/>
                  </a:lnTo>
                  <a:lnTo>
                    <a:pt x="35826" y="96953"/>
                  </a:lnTo>
                  <a:lnTo>
                    <a:pt x="58660" y="100919"/>
                  </a:lnTo>
                  <a:lnTo>
                    <a:pt x="81492" y="96953"/>
                  </a:lnTo>
                  <a:lnTo>
                    <a:pt x="100138" y="86139"/>
                  </a:lnTo>
                  <a:lnTo>
                    <a:pt x="112709" y="70100"/>
                  </a:lnTo>
                  <a:lnTo>
                    <a:pt x="117318" y="50459"/>
                  </a:lnTo>
                  <a:lnTo>
                    <a:pt x="112709" y="30818"/>
                  </a:lnTo>
                  <a:lnTo>
                    <a:pt x="100138" y="14779"/>
                  </a:lnTo>
                  <a:lnTo>
                    <a:pt x="81492" y="3965"/>
                  </a:lnTo>
                  <a:lnTo>
                    <a:pt x="5866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089241" y="3101603"/>
              <a:ext cx="117475" cy="100965"/>
            </a:xfrm>
            <a:custGeom>
              <a:avLst/>
              <a:gdLst/>
              <a:ahLst/>
              <a:cxnLst/>
              <a:rect l="l" t="t" r="r" b="b"/>
              <a:pathLst>
                <a:path w="117475" h="100964">
                  <a:moveTo>
                    <a:pt x="58659" y="100919"/>
                  </a:moveTo>
                  <a:lnTo>
                    <a:pt x="35826" y="96953"/>
                  </a:lnTo>
                  <a:lnTo>
                    <a:pt x="17180" y="86139"/>
                  </a:lnTo>
                  <a:lnTo>
                    <a:pt x="4609" y="70100"/>
                  </a:lnTo>
                  <a:lnTo>
                    <a:pt x="0" y="50459"/>
                  </a:lnTo>
                  <a:lnTo>
                    <a:pt x="4609" y="30818"/>
                  </a:lnTo>
                  <a:lnTo>
                    <a:pt x="17180" y="14779"/>
                  </a:lnTo>
                  <a:lnTo>
                    <a:pt x="35826" y="3965"/>
                  </a:lnTo>
                  <a:lnTo>
                    <a:pt x="58659" y="0"/>
                  </a:lnTo>
                  <a:lnTo>
                    <a:pt x="81492" y="3965"/>
                  </a:lnTo>
                  <a:lnTo>
                    <a:pt x="100138" y="14779"/>
                  </a:lnTo>
                  <a:lnTo>
                    <a:pt x="112709" y="30818"/>
                  </a:lnTo>
                  <a:lnTo>
                    <a:pt x="117319" y="50459"/>
                  </a:lnTo>
                  <a:lnTo>
                    <a:pt x="112709" y="70100"/>
                  </a:lnTo>
                  <a:lnTo>
                    <a:pt x="100138" y="86139"/>
                  </a:lnTo>
                  <a:lnTo>
                    <a:pt x="81492" y="96953"/>
                  </a:lnTo>
                  <a:lnTo>
                    <a:pt x="58659" y="100919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381391" y="2907684"/>
              <a:ext cx="117475" cy="100965"/>
            </a:xfrm>
            <a:custGeom>
              <a:avLst/>
              <a:gdLst/>
              <a:ahLst/>
              <a:cxnLst/>
              <a:rect l="l" t="t" r="r" b="b"/>
              <a:pathLst>
                <a:path w="117475" h="100964">
                  <a:moveTo>
                    <a:pt x="58658" y="0"/>
                  </a:moveTo>
                  <a:lnTo>
                    <a:pt x="35826" y="3965"/>
                  </a:lnTo>
                  <a:lnTo>
                    <a:pt x="17180" y="14778"/>
                  </a:lnTo>
                  <a:lnTo>
                    <a:pt x="4609" y="30818"/>
                  </a:lnTo>
                  <a:lnTo>
                    <a:pt x="0" y="50459"/>
                  </a:lnTo>
                  <a:lnTo>
                    <a:pt x="4609" y="70100"/>
                  </a:lnTo>
                  <a:lnTo>
                    <a:pt x="17180" y="86139"/>
                  </a:lnTo>
                  <a:lnTo>
                    <a:pt x="35826" y="96953"/>
                  </a:lnTo>
                  <a:lnTo>
                    <a:pt x="58658" y="100919"/>
                  </a:lnTo>
                  <a:lnTo>
                    <a:pt x="81491" y="96953"/>
                  </a:lnTo>
                  <a:lnTo>
                    <a:pt x="100137" y="86139"/>
                  </a:lnTo>
                  <a:lnTo>
                    <a:pt x="112708" y="70100"/>
                  </a:lnTo>
                  <a:lnTo>
                    <a:pt x="117318" y="50459"/>
                  </a:lnTo>
                  <a:lnTo>
                    <a:pt x="112708" y="30818"/>
                  </a:lnTo>
                  <a:lnTo>
                    <a:pt x="100137" y="14778"/>
                  </a:lnTo>
                  <a:lnTo>
                    <a:pt x="81491" y="3965"/>
                  </a:lnTo>
                  <a:lnTo>
                    <a:pt x="58658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381391" y="2907684"/>
              <a:ext cx="117475" cy="100965"/>
            </a:xfrm>
            <a:custGeom>
              <a:avLst/>
              <a:gdLst/>
              <a:ahLst/>
              <a:cxnLst/>
              <a:rect l="l" t="t" r="r" b="b"/>
              <a:pathLst>
                <a:path w="117475" h="100964">
                  <a:moveTo>
                    <a:pt x="58659" y="100919"/>
                  </a:moveTo>
                  <a:lnTo>
                    <a:pt x="35826" y="96953"/>
                  </a:lnTo>
                  <a:lnTo>
                    <a:pt x="17180" y="86139"/>
                  </a:lnTo>
                  <a:lnTo>
                    <a:pt x="4609" y="70100"/>
                  </a:lnTo>
                  <a:lnTo>
                    <a:pt x="0" y="50459"/>
                  </a:lnTo>
                  <a:lnTo>
                    <a:pt x="4609" y="30818"/>
                  </a:lnTo>
                  <a:lnTo>
                    <a:pt x="17180" y="14779"/>
                  </a:lnTo>
                  <a:lnTo>
                    <a:pt x="35826" y="3965"/>
                  </a:lnTo>
                  <a:lnTo>
                    <a:pt x="58659" y="0"/>
                  </a:lnTo>
                  <a:lnTo>
                    <a:pt x="81492" y="3965"/>
                  </a:lnTo>
                  <a:lnTo>
                    <a:pt x="100138" y="14779"/>
                  </a:lnTo>
                  <a:lnTo>
                    <a:pt x="112709" y="30818"/>
                  </a:lnTo>
                  <a:lnTo>
                    <a:pt x="117319" y="50459"/>
                  </a:lnTo>
                  <a:lnTo>
                    <a:pt x="112709" y="70100"/>
                  </a:lnTo>
                  <a:lnTo>
                    <a:pt x="100138" y="86139"/>
                  </a:lnTo>
                  <a:lnTo>
                    <a:pt x="81492" y="96953"/>
                  </a:lnTo>
                  <a:lnTo>
                    <a:pt x="58659" y="100919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498709" y="2956110"/>
              <a:ext cx="247015" cy="2540"/>
            </a:xfrm>
            <a:custGeom>
              <a:avLst/>
              <a:gdLst/>
              <a:ahLst/>
              <a:cxnLst/>
              <a:rect l="l" t="t" r="r" b="b"/>
              <a:pathLst>
                <a:path w="247014" h="2539">
                  <a:moveTo>
                    <a:pt x="-14287" y="1016"/>
                  </a:moveTo>
                  <a:lnTo>
                    <a:pt x="261113" y="1016"/>
                  </a:lnTo>
                </a:path>
              </a:pathLst>
            </a:custGeom>
            <a:ln w="3060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40747" y="3257034"/>
              <a:ext cx="126844" cy="11044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40772" y="2900887"/>
              <a:ext cx="126844" cy="110444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5804171" y="3006570"/>
              <a:ext cx="635" cy="255270"/>
            </a:xfrm>
            <a:custGeom>
              <a:avLst/>
              <a:gdLst/>
              <a:ahLst/>
              <a:cxnLst/>
              <a:rect l="l" t="t" r="r" b="b"/>
              <a:pathLst>
                <a:path w="635" h="255270">
                  <a:moveTo>
                    <a:pt x="0" y="255228"/>
                  </a:moveTo>
                  <a:lnTo>
                    <a:pt x="24" y="0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6595664" y="3423274"/>
            <a:ext cx="783590" cy="469265"/>
            <a:chOff x="5071664" y="3423273"/>
            <a:chExt cx="783590" cy="469265"/>
          </a:xfrm>
        </p:grpSpPr>
        <p:sp>
          <p:nvSpPr>
            <p:cNvPr id="72" name="object 72"/>
            <p:cNvSpPr/>
            <p:nvPr/>
          </p:nvSpPr>
          <p:spPr>
            <a:xfrm>
              <a:off x="5176565" y="3710129"/>
              <a:ext cx="193675" cy="127635"/>
            </a:xfrm>
            <a:custGeom>
              <a:avLst/>
              <a:gdLst/>
              <a:ahLst/>
              <a:cxnLst/>
              <a:rect l="l" t="t" r="r" b="b"/>
              <a:pathLst>
                <a:path w="193675" h="127635">
                  <a:moveTo>
                    <a:pt x="0" y="0"/>
                  </a:moveTo>
                  <a:lnTo>
                    <a:pt x="193623" y="12704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427234" y="3533780"/>
              <a:ext cx="0" cy="255270"/>
            </a:xfrm>
            <a:custGeom>
              <a:avLst/>
              <a:gdLst/>
              <a:ahLst/>
              <a:cxnLst/>
              <a:rect l="l" t="t" r="r" b="b"/>
              <a:pathLst>
                <a:path h="255270">
                  <a:moveTo>
                    <a:pt x="1" y="254867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176565" y="3516211"/>
              <a:ext cx="209550" cy="122555"/>
            </a:xfrm>
            <a:custGeom>
              <a:avLst/>
              <a:gdLst/>
              <a:ahLst/>
              <a:cxnLst/>
              <a:rect l="l" t="t" r="r" b="b"/>
              <a:pathLst>
                <a:path w="209550" h="122554">
                  <a:moveTo>
                    <a:pt x="209193" y="0"/>
                  </a:moveTo>
                  <a:lnTo>
                    <a:pt x="0" y="12255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65426" y="3781951"/>
              <a:ext cx="126844" cy="110444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5076427" y="3623989"/>
              <a:ext cx="117475" cy="100965"/>
            </a:xfrm>
            <a:custGeom>
              <a:avLst/>
              <a:gdLst/>
              <a:ahLst/>
              <a:cxnLst/>
              <a:rect l="l" t="t" r="r" b="b"/>
              <a:pathLst>
                <a:path w="117475" h="100964">
                  <a:moveTo>
                    <a:pt x="58660" y="0"/>
                  </a:moveTo>
                  <a:lnTo>
                    <a:pt x="35827" y="3965"/>
                  </a:lnTo>
                  <a:lnTo>
                    <a:pt x="17181" y="14779"/>
                  </a:lnTo>
                  <a:lnTo>
                    <a:pt x="4609" y="30818"/>
                  </a:lnTo>
                  <a:lnTo>
                    <a:pt x="0" y="50459"/>
                  </a:lnTo>
                  <a:lnTo>
                    <a:pt x="4609" y="70101"/>
                  </a:lnTo>
                  <a:lnTo>
                    <a:pt x="17181" y="86140"/>
                  </a:lnTo>
                  <a:lnTo>
                    <a:pt x="35827" y="96954"/>
                  </a:lnTo>
                  <a:lnTo>
                    <a:pt x="58660" y="100919"/>
                  </a:lnTo>
                  <a:lnTo>
                    <a:pt x="81492" y="96954"/>
                  </a:lnTo>
                  <a:lnTo>
                    <a:pt x="100138" y="86140"/>
                  </a:lnTo>
                  <a:lnTo>
                    <a:pt x="112709" y="70101"/>
                  </a:lnTo>
                  <a:lnTo>
                    <a:pt x="117318" y="50459"/>
                  </a:lnTo>
                  <a:lnTo>
                    <a:pt x="112709" y="30818"/>
                  </a:lnTo>
                  <a:lnTo>
                    <a:pt x="100138" y="14779"/>
                  </a:lnTo>
                  <a:lnTo>
                    <a:pt x="81492" y="3965"/>
                  </a:lnTo>
                  <a:lnTo>
                    <a:pt x="5866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076427" y="3623989"/>
              <a:ext cx="117475" cy="100965"/>
            </a:xfrm>
            <a:custGeom>
              <a:avLst/>
              <a:gdLst/>
              <a:ahLst/>
              <a:cxnLst/>
              <a:rect l="l" t="t" r="r" b="b"/>
              <a:pathLst>
                <a:path w="117475" h="100964">
                  <a:moveTo>
                    <a:pt x="58659" y="100919"/>
                  </a:moveTo>
                  <a:lnTo>
                    <a:pt x="35826" y="96953"/>
                  </a:lnTo>
                  <a:lnTo>
                    <a:pt x="17180" y="86139"/>
                  </a:lnTo>
                  <a:lnTo>
                    <a:pt x="4609" y="70100"/>
                  </a:lnTo>
                  <a:lnTo>
                    <a:pt x="0" y="50459"/>
                  </a:lnTo>
                  <a:lnTo>
                    <a:pt x="4609" y="30818"/>
                  </a:lnTo>
                  <a:lnTo>
                    <a:pt x="17180" y="14779"/>
                  </a:lnTo>
                  <a:lnTo>
                    <a:pt x="35826" y="3965"/>
                  </a:lnTo>
                  <a:lnTo>
                    <a:pt x="58659" y="0"/>
                  </a:lnTo>
                  <a:lnTo>
                    <a:pt x="81492" y="3965"/>
                  </a:lnTo>
                  <a:lnTo>
                    <a:pt x="100138" y="14779"/>
                  </a:lnTo>
                  <a:lnTo>
                    <a:pt x="112709" y="30818"/>
                  </a:lnTo>
                  <a:lnTo>
                    <a:pt x="117319" y="50459"/>
                  </a:lnTo>
                  <a:lnTo>
                    <a:pt x="112709" y="70100"/>
                  </a:lnTo>
                  <a:lnTo>
                    <a:pt x="100138" y="86139"/>
                  </a:lnTo>
                  <a:lnTo>
                    <a:pt x="81492" y="96953"/>
                  </a:lnTo>
                  <a:lnTo>
                    <a:pt x="58659" y="100919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368576" y="3430070"/>
              <a:ext cx="117475" cy="100965"/>
            </a:xfrm>
            <a:custGeom>
              <a:avLst/>
              <a:gdLst/>
              <a:ahLst/>
              <a:cxnLst/>
              <a:rect l="l" t="t" r="r" b="b"/>
              <a:pathLst>
                <a:path w="117475" h="100964">
                  <a:moveTo>
                    <a:pt x="58658" y="0"/>
                  </a:moveTo>
                  <a:lnTo>
                    <a:pt x="35826" y="3965"/>
                  </a:lnTo>
                  <a:lnTo>
                    <a:pt x="17180" y="14779"/>
                  </a:lnTo>
                  <a:lnTo>
                    <a:pt x="4609" y="30818"/>
                  </a:lnTo>
                  <a:lnTo>
                    <a:pt x="0" y="50459"/>
                  </a:lnTo>
                  <a:lnTo>
                    <a:pt x="4609" y="70100"/>
                  </a:lnTo>
                  <a:lnTo>
                    <a:pt x="17180" y="86139"/>
                  </a:lnTo>
                  <a:lnTo>
                    <a:pt x="35826" y="96953"/>
                  </a:lnTo>
                  <a:lnTo>
                    <a:pt x="58658" y="100919"/>
                  </a:lnTo>
                  <a:lnTo>
                    <a:pt x="81492" y="96953"/>
                  </a:lnTo>
                  <a:lnTo>
                    <a:pt x="100137" y="86139"/>
                  </a:lnTo>
                  <a:lnTo>
                    <a:pt x="112709" y="70100"/>
                  </a:lnTo>
                  <a:lnTo>
                    <a:pt x="117318" y="50459"/>
                  </a:lnTo>
                  <a:lnTo>
                    <a:pt x="112709" y="30818"/>
                  </a:lnTo>
                  <a:lnTo>
                    <a:pt x="100137" y="14779"/>
                  </a:lnTo>
                  <a:lnTo>
                    <a:pt x="81492" y="3965"/>
                  </a:lnTo>
                  <a:lnTo>
                    <a:pt x="58658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368576" y="3430071"/>
              <a:ext cx="117475" cy="100965"/>
            </a:xfrm>
            <a:custGeom>
              <a:avLst/>
              <a:gdLst/>
              <a:ahLst/>
              <a:cxnLst/>
              <a:rect l="l" t="t" r="r" b="b"/>
              <a:pathLst>
                <a:path w="117475" h="100964">
                  <a:moveTo>
                    <a:pt x="58659" y="100919"/>
                  </a:moveTo>
                  <a:lnTo>
                    <a:pt x="35826" y="96953"/>
                  </a:lnTo>
                  <a:lnTo>
                    <a:pt x="17180" y="86139"/>
                  </a:lnTo>
                  <a:lnTo>
                    <a:pt x="4609" y="70100"/>
                  </a:lnTo>
                  <a:lnTo>
                    <a:pt x="0" y="50459"/>
                  </a:lnTo>
                  <a:lnTo>
                    <a:pt x="4609" y="30818"/>
                  </a:lnTo>
                  <a:lnTo>
                    <a:pt x="17180" y="14779"/>
                  </a:lnTo>
                  <a:lnTo>
                    <a:pt x="35826" y="3965"/>
                  </a:lnTo>
                  <a:lnTo>
                    <a:pt x="58659" y="0"/>
                  </a:lnTo>
                  <a:lnTo>
                    <a:pt x="81492" y="3965"/>
                  </a:lnTo>
                  <a:lnTo>
                    <a:pt x="100138" y="14779"/>
                  </a:lnTo>
                  <a:lnTo>
                    <a:pt x="112709" y="30818"/>
                  </a:lnTo>
                  <a:lnTo>
                    <a:pt x="117319" y="50459"/>
                  </a:lnTo>
                  <a:lnTo>
                    <a:pt x="112709" y="70100"/>
                  </a:lnTo>
                  <a:lnTo>
                    <a:pt x="100138" y="86139"/>
                  </a:lnTo>
                  <a:lnTo>
                    <a:pt x="81492" y="96953"/>
                  </a:lnTo>
                  <a:lnTo>
                    <a:pt x="58659" y="100919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485895" y="3478497"/>
              <a:ext cx="247015" cy="2540"/>
            </a:xfrm>
            <a:custGeom>
              <a:avLst/>
              <a:gdLst/>
              <a:ahLst/>
              <a:cxnLst/>
              <a:rect l="l" t="t" r="r" b="b"/>
              <a:pathLst>
                <a:path w="247014" h="2539">
                  <a:moveTo>
                    <a:pt x="-14287" y="1016"/>
                  </a:moveTo>
                  <a:lnTo>
                    <a:pt x="261113" y="1016"/>
                  </a:lnTo>
                </a:path>
              </a:pathLst>
            </a:custGeom>
            <a:ln w="306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27934" y="3779421"/>
              <a:ext cx="126844" cy="11044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27957" y="3423273"/>
              <a:ext cx="126844" cy="110444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791357" y="3528956"/>
              <a:ext cx="635" cy="255270"/>
            </a:xfrm>
            <a:custGeom>
              <a:avLst/>
              <a:gdLst/>
              <a:ahLst/>
              <a:cxnLst/>
              <a:rect l="l" t="t" r="r" b="b"/>
              <a:pathLst>
                <a:path w="635" h="255270">
                  <a:moveTo>
                    <a:pt x="0" y="255228"/>
                  </a:moveTo>
                  <a:lnTo>
                    <a:pt x="2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4" name="object 8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757914" y="2912294"/>
            <a:ext cx="807555" cy="3068542"/>
          </a:xfrm>
          <a:prstGeom prst="rect">
            <a:avLst/>
          </a:prstGeom>
        </p:spPr>
      </p:pic>
      <p:grpSp>
        <p:nvGrpSpPr>
          <p:cNvPr id="85" name="object 85"/>
          <p:cNvGrpSpPr/>
          <p:nvPr/>
        </p:nvGrpSpPr>
        <p:grpSpPr>
          <a:xfrm>
            <a:off x="6595640" y="3944122"/>
            <a:ext cx="783590" cy="469265"/>
            <a:chOff x="5071640" y="3944121"/>
            <a:chExt cx="783590" cy="469265"/>
          </a:xfrm>
        </p:grpSpPr>
        <p:sp>
          <p:nvSpPr>
            <p:cNvPr id="86" name="object 86"/>
            <p:cNvSpPr/>
            <p:nvPr/>
          </p:nvSpPr>
          <p:spPr>
            <a:xfrm>
              <a:off x="5176541" y="4230977"/>
              <a:ext cx="193675" cy="127635"/>
            </a:xfrm>
            <a:custGeom>
              <a:avLst/>
              <a:gdLst/>
              <a:ahLst/>
              <a:cxnLst/>
              <a:rect l="l" t="t" r="r" b="b"/>
              <a:pathLst>
                <a:path w="193675" h="127635">
                  <a:moveTo>
                    <a:pt x="0" y="0"/>
                  </a:moveTo>
                  <a:lnTo>
                    <a:pt x="193623" y="12704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427211" y="4054627"/>
              <a:ext cx="0" cy="255270"/>
            </a:xfrm>
            <a:custGeom>
              <a:avLst/>
              <a:gdLst/>
              <a:ahLst/>
              <a:cxnLst/>
              <a:rect l="l" t="t" r="r" b="b"/>
              <a:pathLst>
                <a:path h="255270">
                  <a:moveTo>
                    <a:pt x="1" y="254867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176541" y="4037058"/>
              <a:ext cx="209550" cy="122555"/>
            </a:xfrm>
            <a:custGeom>
              <a:avLst/>
              <a:gdLst/>
              <a:ahLst/>
              <a:cxnLst/>
              <a:rect l="l" t="t" r="r" b="b"/>
              <a:pathLst>
                <a:path w="209550" h="122554">
                  <a:moveTo>
                    <a:pt x="209193" y="0"/>
                  </a:moveTo>
                  <a:lnTo>
                    <a:pt x="0" y="122558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65401" y="4302798"/>
              <a:ext cx="126844" cy="110444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5076403" y="4144836"/>
              <a:ext cx="117475" cy="100965"/>
            </a:xfrm>
            <a:custGeom>
              <a:avLst/>
              <a:gdLst/>
              <a:ahLst/>
              <a:cxnLst/>
              <a:rect l="l" t="t" r="r" b="b"/>
              <a:pathLst>
                <a:path w="117475" h="100964">
                  <a:moveTo>
                    <a:pt x="58660" y="0"/>
                  </a:moveTo>
                  <a:lnTo>
                    <a:pt x="35827" y="3965"/>
                  </a:lnTo>
                  <a:lnTo>
                    <a:pt x="17181" y="14779"/>
                  </a:lnTo>
                  <a:lnTo>
                    <a:pt x="4609" y="30818"/>
                  </a:lnTo>
                  <a:lnTo>
                    <a:pt x="0" y="50459"/>
                  </a:lnTo>
                  <a:lnTo>
                    <a:pt x="4609" y="70100"/>
                  </a:lnTo>
                  <a:lnTo>
                    <a:pt x="17181" y="86139"/>
                  </a:lnTo>
                  <a:lnTo>
                    <a:pt x="35827" y="96953"/>
                  </a:lnTo>
                  <a:lnTo>
                    <a:pt x="58660" y="100919"/>
                  </a:lnTo>
                  <a:lnTo>
                    <a:pt x="81492" y="96953"/>
                  </a:lnTo>
                  <a:lnTo>
                    <a:pt x="100138" y="86139"/>
                  </a:lnTo>
                  <a:lnTo>
                    <a:pt x="112709" y="70100"/>
                  </a:lnTo>
                  <a:lnTo>
                    <a:pt x="117318" y="50459"/>
                  </a:lnTo>
                  <a:lnTo>
                    <a:pt x="112709" y="30818"/>
                  </a:lnTo>
                  <a:lnTo>
                    <a:pt x="100138" y="14779"/>
                  </a:lnTo>
                  <a:lnTo>
                    <a:pt x="81492" y="3965"/>
                  </a:lnTo>
                  <a:lnTo>
                    <a:pt x="5866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076403" y="4144837"/>
              <a:ext cx="117475" cy="100965"/>
            </a:xfrm>
            <a:custGeom>
              <a:avLst/>
              <a:gdLst/>
              <a:ahLst/>
              <a:cxnLst/>
              <a:rect l="l" t="t" r="r" b="b"/>
              <a:pathLst>
                <a:path w="117475" h="100964">
                  <a:moveTo>
                    <a:pt x="58659" y="100919"/>
                  </a:moveTo>
                  <a:lnTo>
                    <a:pt x="35826" y="96953"/>
                  </a:lnTo>
                  <a:lnTo>
                    <a:pt x="17180" y="86139"/>
                  </a:lnTo>
                  <a:lnTo>
                    <a:pt x="4609" y="70100"/>
                  </a:lnTo>
                  <a:lnTo>
                    <a:pt x="0" y="50459"/>
                  </a:lnTo>
                  <a:lnTo>
                    <a:pt x="4609" y="30818"/>
                  </a:lnTo>
                  <a:lnTo>
                    <a:pt x="17180" y="14779"/>
                  </a:lnTo>
                  <a:lnTo>
                    <a:pt x="35826" y="3965"/>
                  </a:lnTo>
                  <a:lnTo>
                    <a:pt x="58659" y="0"/>
                  </a:lnTo>
                  <a:lnTo>
                    <a:pt x="81492" y="3965"/>
                  </a:lnTo>
                  <a:lnTo>
                    <a:pt x="100138" y="14779"/>
                  </a:lnTo>
                  <a:lnTo>
                    <a:pt x="112709" y="30818"/>
                  </a:lnTo>
                  <a:lnTo>
                    <a:pt x="117319" y="50459"/>
                  </a:lnTo>
                  <a:lnTo>
                    <a:pt x="112709" y="70100"/>
                  </a:lnTo>
                  <a:lnTo>
                    <a:pt x="100138" y="86139"/>
                  </a:lnTo>
                  <a:lnTo>
                    <a:pt x="81492" y="96953"/>
                  </a:lnTo>
                  <a:lnTo>
                    <a:pt x="58659" y="100919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368552" y="3950918"/>
              <a:ext cx="117475" cy="100965"/>
            </a:xfrm>
            <a:custGeom>
              <a:avLst/>
              <a:gdLst/>
              <a:ahLst/>
              <a:cxnLst/>
              <a:rect l="l" t="t" r="r" b="b"/>
              <a:pathLst>
                <a:path w="117475" h="100964">
                  <a:moveTo>
                    <a:pt x="58660" y="0"/>
                  </a:moveTo>
                  <a:lnTo>
                    <a:pt x="35826" y="3965"/>
                  </a:lnTo>
                  <a:lnTo>
                    <a:pt x="17180" y="14779"/>
                  </a:lnTo>
                  <a:lnTo>
                    <a:pt x="4609" y="30818"/>
                  </a:lnTo>
                  <a:lnTo>
                    <a:pt x="0" y="50459"/>
                  </a:lnTo>
                  <a:lnTo>
                    <a:pt x="4609" y="70100"/>
                  </a:lnTo>
                  <a:lnTo>
                    <a:pt x="17180" y="86139"/>
                  </a:lnTo>
                  <a:lnTo>
                    <a:pt x="35826" y="96953"/>
                  </a:lnTo>
                  <a:lnTo>
                    <a:pt x="58660" y="100919"/>
                  </a:lnTo>
                  <a:lnTo>
                    <a:pt x="81492" y="96953"/>
                  </a:lnTo>
                  <a:lnTo>
                    <a:pt x="100138" y="86139"/>
                  </a:lnTo>
                  <a:lnTo>
                    <a:pt x="112709" y="70100"/>
                  </a:lnTo>
                  <a:lnTo>
                    <a:pt x="117318" y="50459"/>
                  </a:lnTo>
                  <a:lnTo>
                    <a:pt x="112709" y="30818"/>
                  </a:lnTo>
                  <a:lnTo>
                    <a:pt x="100138" y="14779"/>
                  </a:lnTo>
                  <a:lnTo>
                    <a:pt x="81492" y="3965"/>
                  </a:lnTo>
                  <a:lnTo>
                    <a:pt x="5866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368552" y="3950918"/>
              <a:ext cx="117475" cy="100965"/>
            </a:xfrm>
            <a:custGeom>
              <a:avLst/>
              <a:gdLst/>
              <a:ahLst/>
              <a:cxnLst/>
              <a:rect l="l" t="t" r="r" b="b"/>
              <a:pathLst>
                <a:path w="117475" h="100964">
                  <a:moveTo>
                    <a:pt x="58659" y="100919"/>
                  </a:moveTo>
                  <a:lnTo>
                    <a:pt x="35826" y="96953"/>
                  </a:lnTo>
                  <a:lnTo>
                    <a:pt x="17180" y="86139"/>
                  </a:lnTo>
                  <a:lnTo>
                    <a:pt x="4609" y="70100"/>
                  </a:lnTo>
                  <a:lnTo>
                    <a:pt x="0" y="50459"/>
                  </a:lnTo>
                  <a:lnTo>
                    <a:pt x="4609" y="30818"/>
                  </a:lnTo>
                  <a:lnTo>
                    <a:pt x="17180" y="14779"/>
                  </a:lnTo>
                  <a:lnTo>
                    <a:pt x="35826" y="3965"/>
                  </a:lnTo>
                  <a:lnTo>
                    <a:pt x="58659" y="0"/>
                  </a:lnTo>
                  <a:lnTo>
                    <a:pt x="81492" y="3965"/>
                  </a:lnTo>
                  <a:lnTo>
                    <a:pt x="100138" y="14779"/>
                  </a:lnTo>
                  <a:lnTo>
                    <a:pt x="112709" y="30818"/>
                  </a:lnTo>
                  <a:lnTo>
                    <a:pt x="117319" y="50459"/>
                  </a:lnTo>
                  <a:lnTo>
                    <a:pt x="112709" y="70100"/>
                  </a:lnTo>
                  <a:lnTo>
                    <a:pt x="100138" y="86139"/>
                  </a:lnTo>
                  <a:lnTo>
                    <a:pt x="81492" y="96953"/>
                  </a:lnTo>
                  <a:lnTo>
                    <a:pt x="58659" y="100919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485871" y="3999344"/>
              <a:ext cx="247015" cy="2540"/>
            </a:xfrm>
            <a:custGeom>
              <a:avLst/>
              <a:gdLst/>
              <a:ahLst/>
              <a:cxnLst/>
              <a:rect l="l" t="t" r="r" b="b"/>
              <a:pathLst>
                <a:path w="247014" h="2539">
                  <a:moveTo>
                    <a:pt x="-14287" y="1016"/>
                  </a:moveTo>
                  <a:lnTo>
                    <a:pt x="261113" y="1016"/>
                  </a:lnTo>
                </a:path>
              </a:pathLst>
            </a:custGeom>
            <a:ln w="3060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27910" y="4300268"/>
              <a:ext cx="126844" cy="11044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27934" y="3944121"/>
              <a:ext cx="126844" cy="110444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5791333" y="4049804"/>
              <a:ext cx="635" cy="255270"/>
            </a:xfrm>
            <a:custGeom>
              <a:avLst/>
              <a:gdLst/>
              <a:ahLst/>
              <a:cxnLst/>
              <a:rect l="l" t="t" r="r" b="b"/>
              <a:pathLst>
                <a:path w="635" h="255270">
                  <a:moveTo>
                    <a:pt x="0" y="255228"/>
                  </a:moveTo>
                  <a:lnTo>
                    <a:pt x="2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640" y="347472"/>
            <a:ext cx="7007352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0"/>
            <a:ext cx="8058784" cy="496951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740" marR="5080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latin typeface="Calibri"/>
                <a:cs typeface="Calibri"/>
              </a:rPr>
              <a:t>Using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effective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features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over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graphs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is</a:t>
            </a:r>
            <a:r>
              <a:rPr sz="3200" b="1" spc="-5" dirty="0">
                <a:latin typeface="Calibri"/>
                <a:cs typeface="Calibri"/>
              </a:rPr>
              <a:t> the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40" dirty="0">
                <a:latin typeface="Calibri"/>
                <a:cs typeface="Calibri"/>
              </a:rPr>
              <a:t>key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to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achieving </a:t>
            </a:r>
            <a:r>
              <a:rPr sz="3200" b="1" spc="-10" dirty="0">
                <a:latin typeface="Calibri"/>
                <a:cs typeface="Calibri"/>
              </a:rPr>
              <a:t>good </a:t>
            </a:r>
            <a:r>
              <a:rPr sz="3200" b="1" spc="-20" dirty="0">
                <a:latin typeface="Calibri"/>
                <a:cs typeface="Calibri"/>
              </a:rPr>
              <a:t>test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performance.</a:t>
            </a:r>
            <a:endParaRPr sz="3200" dirty="0">
              <a:latin typeface="Calibri"/>
              <a:cs typeface="Calibri"/>
            </a:endParaRPr>
          </a:p>
          <a:p>
            <a:pPr marL="332740" marR="561340" indent="-320040">
              <a:lnSpc>
                <a:spcPts val="3790"/>
              </a:lnSpc>
              <a:spcBef>
                <a:spcPts val="12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25" dirty="0">
                <a:latin typeface="Calibri"/>
                <a:cs typeface="Calibri"/>
              </a:rPr>
              <a:t>Traditional </a:t>
            </a:r>
            <a:r>
              <a:rPr sz="3200" dirty="0">
                <a:latin typeface="Calibri"/>
                <a:cs typeface="Calibri"/>
              </a:rPr>
              <a:t>ML pipeline </a:t>
            </a:r>
            <a:r>
              <a:rPr sz="3200" spc="-5" dirty="0">
                <a:latin typeface="Calibri"/>
                <a:cs typeface="Calibri"/>
              </a:rPr>
              <a:t>uses </a:t>
            </a:r>
            <a:r>
              <a:rPr sz="3200" dirty="0">
                <a:solidFill>
                  <a:srgbClr val="008000"/>
                </a:solidFill>
                <a:latin typeface="Calibri"/>
                <a:cs typeface="Calibri"/>
              </a:rPr>
              <a:t>hand-designed </a:t>
            </a:r>
            <a:r>
              <a:rPr sz="3200" spc="-7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008000"/>
                </a:solidFill>
                <a:latin typeface="Calibri"/>
                <a:cs typeface="Calibri"/>
              </a:rPr>
              <a:t>features.</a:t>
            </a:r>
            <a:endParaRPr sz="3200" dirty="0">
              <a:latin typeface="Calibri"/>
              <a:cs typeface="Calibri"/>
            </a:endParaRPr>
          </a:p>
          <a:p>
            <a:pPr marL="332740" marR="538480" indent="-320040">
              <a:lnSpc>
                <a:spcPts val="3790"/>
              </a:lnSpc>
              <a:spcBef>
                <a:spcPts val="12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latin typeface="Calibri"/>
                <a:cs typeface="Calibri"/>
              </a:rPr>
              <a:t>In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this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lecture,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we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overview the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traditional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features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for:</a:t>
            </a:r>
            <a:endParaRPr sz="3200" dirty="0">
              <a:latin typeface="Calibri"/>
              <a:cs typeface="Calibri"/>
            </a:endParaRPr>
          </a:p>
          <a:p>
            <a:pPr marL="625475" lvl="1" indent="-274955">
              <a:spcBef>
                <a:spcPts val="5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0" dirty="0">
                <a:latin typeface="Calibri"/>
                <a:cs typeface="Calibri"/>
              </a:rPr>
              <a:t>Node-level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prediction</a:t>
            </a:r>
            <a:endParaRPr sz="2800" dirty="0">
              <a:latin typeface="Calibri"/>
              <a:cs typeface="Calibri"/>
            </a:endParaRPr>
          </a:p>
          <a:p>
            <a:pPr marL="625475" lvl="1" indent="-274955">
              <a:spcBef>
                <a:spcPts val="7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20" dirty="0">
                <a:latin typeface="Calibri"/>
                <a:cs typeface="Calibri"/>
              </a:rPr>
              <a:t>Link-level </a:t>
            </a:r>
            <a:r>
              <a:rPr sz="2800" spc="-10" dirty="0">
                <a:latin typeface="Calibri"/>
                <a:cs typeface="Calibri"/>
              </a:rPr>
              <a:t>prediction</a:t>
            </a:r>
            <a:endParaRPr sz="2800" dirty="0">
              <a:latin typeface="Calibri"/>
              <a:cs typeface="Calibri"/>
            </a:endParaRPr>
          </a:p>
          <a:p>
            <a:pPr marL="625475" lvl="1" indent="-274955">
              <a:lnSpc>
                <a:spcPts val="3329"/>
              </a:lnSpc>
              <a:spcBef>
                <a:spcPts val="62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5" dirty="0">
                <a:latin typeface="Calibri"/>
                <a:cs typeface="Calibri"/>
              </a:rPr>
              <a:t>Graph-level </a:t>
            </a:r>
            <a:r>
              <a:rPr sz="2800" spc="-10" dirty="0">
                <a:latin typeface="Calibri"/>
                <a:cs typeface="Calibri"/>
              </a:rPr>
              <a:t>prediction</a:t>
            </a:r>
            <a:endParaRPr sz="2800" dirty="0">
              <a:latin typeface="Calibri"/>
              <a:cs typeface="Calibri"/>
            </a:endParaRPr>
          </a:p>
          <a:p>
            <a:pPr marL="332740" indent="-320040">
              <a:lnSpc>
                <a:spcPts val="381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15" dirty="0">
                <a:latin typeface="Calibri"/>
                <a:cs typeface="Calibri"/>
              </a:rPr>
              <a:t>For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simplicity,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we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focus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undirected</a:t>
            </a:r>
            <a:r>
              <a:rPr sz="32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graphs</a:t>
            </a:r>
            <a:r>
              <a:rPr sz="3200" spc="-10" dirty="0">
                <a:latin typeface="Calibri"/>
                <a:cs typeface="Calibri"/>
              </a:rPr>
              <a:t>.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72272" y="6723724"/>
            <a:ext cx="13716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0"/>
              </a:lnSpc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orbel"/>
                <a:cs typeface="Corbel"/>
              </a:rPr>
              <a:pPr marL="38100">
                <a:lnSpc>
                  <a:spcPts val="950"/>
                </a:lnSpc>
              </a:pPr>
              <a:t>5</a:t>
            </a:fld>
            <a:endParaRPr sz="9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7471"/>
            <a:ext cx="3831336" cy="551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934654" y="1363085"/>
                <a:ext cx="7981315" cy="3344377"/>
              </a:xfrm>
              <a:prstGeom prst="rect">
                <a:avLst/>
              </a:prstGeom>
            </p:spPr>
            <p:txBody>
              <a:bodyPr vert="horz" wrap="square" lIns="0" tIns="33655" rIns="0" bIns="0" rtlCol="0">
                <a:spAutoFit/>
              </a:bodyPr>
              <a:lstStyle/>
              <a:p>
                <a:pPr marL="358140" marR="30480" indent="-320040">
                  <a:lnSpc>
                    <a:spcPts val="3790"/>
                  </a:lnSpc>
                  <a:spcBef>
                    <a:spcPts val="265"/>
                  </a:spcBef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3200" spc="-10" dirty="0">
                    <a:latin typeface="Calibri"/>
                    <a:cs typeface="Calibri"/>
                  </a:rPr>
                  <a:t>Given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spc="-10" dirty="0">
                    <a:latin typeface="Calibri"/>
                    <a:cs typeface="Calibri"/>
                  </a:rPr>
                  <a:t>two graphs,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mbria Math"/>
                    <a:cs typeface="Cambria Math"/>
                  </a:rPr>
                  <a:t>𝐺</a:t>
                </a:r>
                <a:r>
                  <a:rPr sz="3200" spc="120" dirty="0">
                    <a:latin typeface="Cambria Math"/>
                    <a:cs typeface="Cambria Math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and </a:t>
                </a:r>
                <a:r>
                  <a:rPr sz="3200" spc="85" dirty="0">
                    <a:latin typeface="Cambria Math"/>
                    <a:cs typeface="Cambria Math"/>
                  </a:rPr>
                  <a:t>𝐺</a:t>
                </a:r>
                <a14:m>
                  <m:oMath xmlns:m="http://schemas.openxmlformats.org/officeDocument/2006/math">
                    <m:r>
                      <a:rPr lang="en-US" sz="3450" i="1" spc="127" baseline="28985" dirty="0" smtClean="0">
                        <a:latin typeface="Cambria Math" panose="02040503050406030204" pitchFamily="18" charset="0"/>
                        <a:cs typeface="Cambria Math"/>
                      </a:rPr>
                      <m:t>′</m:t>
                    </m:r>
                  </m:oMath>
                </a14:m>
                <a:r>
                  <a:rPr sz="3200" spc="85" dirty="0">
                    <a:latin typeface="Calibri"/>
                    <a:cs typeface="Calibri"/>
                  </a:rPr>
                  <a:t>,</a:t>
                </a:r>
                <a:r>
                  <a:rPr sz="3200" spc="-10" dirty="0">
                    <a:latin typeface="Calibri"/>
                    <a:cs typeface="Calibri"/>
                  </a:rPr>
                  <a:t> graphlet </a:t>
                </a:r>
                <a:r>
                  <a:rPr sz="3200" spc="-20" dirty="0">
                    <a:latin typeface="Calibri"/>
                    <a:cs typeface="Calibri"/>
                  </a:rPr>
                  <a:t>kernel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is </a:t>
                </a:r>
                <a:r>
                  <a:rPr sz="3200" spc="-710" dirty="0">
                    <a:latin typeface="Calibri"/>
                    <a:cs typeface="Calibri"/>
                  </a:rPr>
                  <a:t> </a:t>
                </a:r>
                <a:r>
                  <a:rPr sz="3200" spc="-10" dirty="0">
                    <a:latin typeface="Calibri"/>
                    <a:cs typeface="Calibri"/>
                  </a:rPr>
                  <a:t>computed</a:t>
                </a:r>
                <a:r>
                  <a:rPr sz="3200" dirty="0">
                    <a:latin typeface="Calibri"/>
                    <a:cs typeface="Calibri"/>
                  </a:rPr>
                  <a:t> as</a:t>
                </a:r>
              </a:p>
              <a:p>
                <a:pPr marR="200660" algn="ctr">
                  <a:spcBef>
                    <a:spcPts val="459"/>
                  </a:spcBef>
                  <a:tabLst>
                    <a:tab pos="464820" algn="l"/>
                    <a:tab pos="1575435" algn="l"/>
                  </a:tabLst>
                </a:pPr>
                <a:endParaRPr lang="en-US" sz="2850" baseline="1461" dirty="0">
                  <a:latin typeface="Cambria Math"/>
                  <a:cs typeface="Cambria Math"/>
                </a:endParaRPr>
              </a:p>
              <a:p>
                <a:pPr marL="358140" marR="69850" indent="-320040">
                  <a:lnSpc>
                    <a:spcPct val="101899"/>
                  </a:lnSpc>
                  <a:spcBef>
                    <a:spcPts val="3770"/>
                  </a:spcBef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3200" b="1" spc="-10" dirty="0">
                    <a:solidFill>
                      <a:srgbClr val="E66C7D"/>
                    </a:solidFill>
                    <a:latin typeface="Calibri"/>
                    <a:cs typeface="Calibri"/>
                  </a:rPr>
                  <a:t>Problem</a:t>
                </a:r>
                <a:r>
                  <a:rPr sz="3200" spc="-10" dirty="0">
                    <a:solidFill>
                      <a:srgbClr val="E66C7D"/>
                    </a:solidFill>
                    <a:latin typeface="Calibri"/>
                    <a:cs typeface="Calibri"/>
                  </a:rPr>
                  <a:t>: </a:t>
                </a:r>
                <a:r>
                  <a:rPr sz="3200" dirty="0">
                    <a:latin typeface="Calibri"/>
                    <a:cs typeface="Calibri"/>
                  </a:rPr>
                  <a:t>if </a:t>
                </a:r>
                <a:r>
                  <a:rPr sz="3200" dirty="0">
                    <a:latin typeface="Cambria Math"/>
                    <a:cs typeface="Cambria Math"/>
                  </a:rPr>
                  <a:t>𝐺 </a:t>
                </a:r>
                <a:r>
                  <a:rPr sz="3200" dirty="0">
                    <a:latin typeface="Calibri"/>
                    <a:cs typeface="Calibri"/>
                  </a:rPr>
                  <a:t>and </a:t>
                </a:r>
                <a:r>
                  <a:rPr sz="3200" spc="50" dirty="0">
                    <a:latin typeface="Cambria Math"/>
                    <a:cs typeface="Cambria Math"/>
                  </a:rPr>
                  <a:t>𝐺</a:t>
                </a:r>
                <a14:m>
                  <m:oMath xmlns:m="http://schemas.openxmlformats.org/officeDocument/2006/math">
                    <m:r>
                      <a:rPr lang="en-US" sz="3450" i="1" spc="75" baseline="27777" dirty="0" smtClean="0">
                        <a:latin typeface="Cambria Math" panose="02040503050406030204" pitchFamily="18" charset="0"/>
                        <a:cs typeface="Cambria Math"/>
                      </a:rPr>
                      <m:t>′</m:t>
                    </m:r>
                  </m:oMath>
                </a14:m>
                <a:r>
                  <a:rPr sz="3450" spc="82" baseline="27777" dirty="0">
                    <a:latin typeface="Cambria Math"/>
                    <a:cs typeface="Cambria Math"/>
                  </a:rPr>
                  <a:t> </a:t>
                </a:r>
                <a:r>
                  <a:rPr sz="3200" spc="-20" dirty="0">
                    <a:latin typeface="Calibri"/>
                    <a:cs typeface="Calibri"/>
                  </a:rPr>
                  <a:t>have </a:t>
                </a:r>
                <a:r>
                  <a:rPr sz="3200" spc="-25" dirty="0">
                    <a:latin typeface="Calibri"/>
                    <a:cs typeface="Calibri"/>
                  </a:rPr>
                  <a:t>different </a:t>
                </a:r>
                <a:r>
                  <a:rPr sz="3200" spc="-15" dirty="0">
                    <a:latin typeface="Calibri"/>
                    <a:cs typeface="Calibri"/>
                  </a:rPr>
                  <a:t>sizes, </a:t>
                </a:r>
                <a:r>
                  <a:rPr sz="3200" spc="-5" dirty="0">
                    <a:latin typeface="Calibri"/>
                    <a:cs typeface="Calibri"/>
                  </a:rPr>
                  <a:t>that </a:t>
                </a:r>
                <a:r>
                  <a:rPr sz="3200" spc="-710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will </a:t>
                </a:r>
                <a:r>
                  <a:rPr sz="3200" spc="-15" dirty="0">
                    <a:latin typeface="Calibri"/>
                    <a:cs typeface="Calibri"/>
                  </a:rPr>
                  <a:t>greatly</a:t>
                </a:r>
                <a:r>
                  <a:rPr sz="3200" dirty="0">
                    <a:latin typeface="Calibri"/>
                    <a:cs typeface="Calibri"/>
                  </a:rPr>
                  <a:t> </a:t>
                </a:r>
                <a:r>
                  <a:rPr sz="3200" spc="-35" dirty="0">
                    <a:latin typeface="Calibri"/>
                    <a:cs typeface="Calibri"/>
                  </a:rPr>
                  <a:t>skew</a:t>
                </a:r>
                <a:r>
                  <a:rPr sz="3200" dirty="0">
                    <a:latin typeface="Calibri"/>
                    <a:cs typeface="Calibri"/>
                  </a:rPr>
                  <a:t> the</a:t>
                </a:r>
                <a:r>
                  <a:rPr sz="3200" spc="-10" dirty="0">
                    <a:latin typeface="Calibri"/>
                    <a:cs typeface="Calibri"/>
                  </a:rPr>
                  <a:t> value.</a:t>
                </a:r>
                <a:endParaRPr sz="3200" dirty="0">
                  <a:latin typeface="Calibri"/>
                  <a:cs typeface="Calibri"/>
                </a:endParaRPr>
              </a:p>
              <a:p>
                <a:pPr marL="358140" indent="-320040">
                  <a:lnSpc>
                    <a:spcPts val="3790"/>
                  </a:lnSpc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3200" b="1" spc="-5" dirty="0">
                    <a:solidFill>
                      <a:srgbClr val="E66C7D"/>
                    </a:solidFill>
                    <a:latin typeface="Calibri"/>
                    <a:cs typeface="Calibri"/>
                  </a:rPr>
                  <a:t>Solution</a:t>
                </a:r>
                <a:r>
                  <a:rPr sz="3200" spc="-5" dirty="0">
                    <a:solidFill>
                      <a:srgbClr val="E66C7D"/>
                    </a:solidFill>
                    <a:latin typeface="Calibri"/>
                    <a:cs typeface="Calibri"/>
                  </a:rPr>
                  <a:t>:</a:t>
                </a:r>
                <a:r>
                  <a:rPr sz="3200" dirty="0">
                    <a:solidFill>
                      <a:srgbClr val="E66C7D"/>
                    </a:solidFill>
                    <a:latin typeface="Calibri"/>
                    <a:cs typeface="Calibri"/>
                  </a:rPr>
                  <a:t> </a:t>
                </a:r>
                <a:r>
                  <a:rPr sz="3200" spc="-10" dirty="0">
                    <a:latin typeface="Calibri"/>
                    <a:cs typeface="Calibri"/>
                  </a:rPr>
                  <a:t>normalize</a:t>
                </a:r>
                <a:r>
                  <a:rPr sz="3200" spc="-5" dirty="0">
                    <a:latin typeface="Calibri"/>
                    <a:cs typeface="Calibri"/>
                  </a:rPr>
                  <a:t> each</a:t>
                </a:r>
                <a:r>
                  <a:rPr sz="3200" spc="5" dirty="0">
                    <a:latin typeface="Calibri"/>
                    <a:cs typeface="Calibri"/>
                  </a:rPr>
                  <a:t> </a:t>
                </a:r>
                <a:r>
                  <a:rPr sz="3200" spc="-25" dirty="0">
                    <a:latin typeface="Calibri"/>
                    <a:cs typeface="Calibri"/>
                  </a:rPr>
                  <a:t>feature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spc="-15" dirty="0">
                    <a:latin typeface="Calibri"/>
                    <a:cs typeface="Calibri"/>
                  </a:rPr>
                  <a:t>vector</a:t>
                </a:r>
                <a:endParaRPr sz="32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654" y="1363085"/>
                <a:ext cx="7981315" cy="3344377"/>
              </a:xfrm>
              <a:prstGeom prst="rect">
                <a:avLst/>
              </a:prstGeom>
              <a:blipFill>
                <a:blip r:embed="rId3"/>
                <a:stretch>
                  <a:fillRect l="-1756" t="-3285" r="-2595" b="-7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BF9FA4B-4EEA-4CE7-8843-109747AB0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649" y="2336315"/>
            <a:ext cx="3988237" cy="7367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287AC1-8AAB-4C45-9B77-20F140447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838" y="4809434"/>
            <a:ext cx="7756948" cy="137096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7471"/>
            <a:ext cx="3831336" cy="5516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547200" y="1188295"/>
            <a:ext cx="1005840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C00000"/>
                </a:solidFill>
              </a:rPr>
              <a:t>Limitations</a:t>
            </a:r>
            <a:r>
              <a:rPr sz="3600" spc="-10" dirty="0"/>
              <a:t>:</a:t>
            </a:r>
            <a:r>
              <a:rPr sz="3600" spc="5" dirty="0"/>
              <a:t> </a:t>
            </a:r>
            <a:r>
              <a:rPr sz="3600" spc="-5" dirty="0"/>
              <a:t>Counting</a:t>
            </a:r>
            <a:r>
              <a:rPr sz="3600" spc="5" dirty="0"/>
              <a:t> </a:t>
            </a:r>
            <a:r>
              <a:rPr sz="3600" spc="-10" dirty="0"/>
              <a:t>graphlets</a:t>
            </a:r>
            <a:r>
              <a:rPr sz="3600" dirty="0"/>
              <a:t> is</a:t>
            </a:r>
            <a:r>
              <a:rPr sz="3600" spc="-5" dirty="0"/>
              <a:t> </a:t>
            </a:r>
            <a:r>
              <a:rPr sz="3600" spc="-15" dirty="0">
                <a:solidFill>
                  <a:srgbClr val="C00000"/>
                </a:solidFill>
              </a:rPr>
              <a:t>expensive!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sz="quarter" idx="4294967295"/>
          </p:nvPr>
        </p:nvSpPr>
        <p:spPr>
          <a:xfrm>
            <a:off x="1065600" y="1987522"/>
            <a:ext cx="11325600" cy="45037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5440" indent="-320040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44805" algn="l"/>
                <a:tab pos="345440" algn="l"/>
              </a:tabLst>
            </a:pPr>
            <a:r>
              <a:rPr sz="2400" spc="-5" dirty="0"/>
              <a:t>Counting </a:t>
            </a:r>
            <a:r>
              <a:rPr sz="2400" spc="-15" dirty="0"/>
              <a:t>size-</a:t>
            </a:r>
            <a:r>
              <a:rPr sz="2400" spc="-15" dirty="0">
                <a:latin typeface="Cambria Math"/>
                <a:cs typeface="Cambria Math"/>
              </a:rPr>
              <a:t>𝑘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spc="-10" dirty="0"/>
              <a:t>graphlets</a:t>
            </a:r>
            <a:r>
              <a:rPr sz="2400" dirty="0"/>
              <a:t> </a:t>
            </a:r>
            <a:r>
              <a:rPr sz="2400" spc="-25" dirty="0"/>
              <a:t>for</a:t>
            </a:r>
            <a:r>
              <a:rPr sz="2400" spc="-5" dirty="0"/>
              <a:t> </a:t>
            </a:r>
            <a:r>
              <a:rPr sz="2400" dirty="0"/>
              <a:t>a</a:t>
            </a:r>
            <a:r>
              <a:rPr sz="2400" spc="5" dirty="0"/>
              <a:t> </a:t>
            </a:r>
            <a:r>
              <a:rPr sz="2400" spc="-15" dirty="0"/>
              <a:t>graph</a:t>
            </a:r>
            <a:r>
              <a:rPr sz="2400" spc="5" dirty="0"/>
              <a:t> </a:t>
            </a:r>
            <a:r>
              <a:rPr sz="2400" spc="-5" dirty="0"/>
              <a:t>with</a:t>
            </a:r>
            <a:r>
              <a:rPr sz="2400" spc="5" dirty="0"/>
              <a:t> </a:t>
            </a:r>
            <a:r>
              <a:rPr sz="2400" spc="-25" dirty="0"/>
              <a:t>size</a:t>
            </a:r>
            <a:r>
              <a:rPr sz="2400" spc="-10" dirty="0"/>
              <a:t> </a:t>
            </a:r>
            <a:r>
              <a:rPr sz="2400" dirty="0">
                <a:latin typeface="Cambria Math"/>
                <a:cs typeface="Cambria Math"/>
              </a:rPr>
              <a:t>𝑛</a:t>
            </a:r>
          </a:p>
          <a:p>
            <a:pPr marL="345440">
              <a:lnSpc>
                <a:spcPts val="3815"/>
              </a:lnSpc>
              <a:spcBef>
                <a:spcPts val="165"/>
              </a:spcBef>
            </a:pPr>
            <a:r>
              <a:rPr sz="2400" spc="-5" dirty="0"/>
              <a:t>by</a:t>
            </a:r>
            <a:r>
              <a:rPr sz="2400" spc="-10" dirty="0"/>
              <a:t> enumeration</a:t>
            </a:r>
            <a:r>
              <a:rPr sz="2400" dirty="0"/>
              <a:t> </a:t>
            </a:r>
            <a:r>
              <a:rPr sz="2400" spc="-35" dirty="0"/>
              <a:t>takes</a:t>
            </a:r>
            <a:r>
              <a:rPr sz="2400" spc="-15" dirty="0"/>
              <a:t> </a:t>
            </a:r>
            <a:r>
              <a:rPr sz="2400" spc="395" dirty="0">
                <a:latin typeface="Cambria Math"/>
                <a:cs typeface="Cambria Math"/>
              </a:rPr>
              <a:t>𝑛</a:t>
            </a:r>
            <a:r>
              <a:rPr lang="en-US" sz="3200" i="1" spc="592" baseline="28985" dirty="0">
                <a:latin typeface="Cambria Math"/>
                <a:cs typeface="Cambria Math"/>
              </a:rPr>
              <a:t>k</a:t>
            </a:r>
            <a:r>
              <a:rPr sz="2400" spc="395" dirty="0">
                <a:latin typeface="Cambria Math"/>
                <a:cs typeface="Cambria Math"/>
              </a:rPr>
              <a:t>.</a:t>
            </a:r>
            <a:endParaRPr sz="2400" dirty="0">
              <a:latin typeface="Cambria Math"/>
              <a:cs typeface="Cambria Math"/>
            </a:endParaRPr>
          </a:p>
          <a:p>
            <a:pPr marL="345440" marR="422275" indent="-320040">
              <a:lnSpc>
                <a:spcPts val="3820"/>
              </a:lnSpc>
              <a:spcBef>
                <a:spcPts val="12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44805" algn="l"/>
                <a:tab pos="345440" algn="l"/>
              </a:tabLst>
            </a:pPr>
            <a:r>
              <a:rPr sz="2400" dirty="0"/>
              <a:t>This</a:t>
            </a:r>
            <a:r>
              <a:rPr sz="2400" spc="-5" dirty="0"/>
              <a:t> </a:t>
            </a:r>
            <a:r>
              <a:rPr sz="2400" dirty="0"/>
              <a:t>is</a:t>
            </a:r>
            <a:r>
              <a:rPr sz="2400" spc="-5" dirty="0"/>
              <a:t> </a:t>
            </a:r>
            <a:r>
              <a:rPr sz="2400" spc="-10" dirty="0"/>
              <a:t>unavoidable </a:t>
            </a:r>
            <a:r>
              <a:rPr sz="2400" dirty="0"/>
              <a:t>in</a:t>
            </a:r>
            <a:r>
              <a:rPr sz="2400" spc="10" dirty="0"/>
              <a:t> </a:t>
            </a:r>
            <a:r>
              <a:rPr sz="2400" dirty="0"/>
              <a:t>the</a:t>
            </a:r>
            <a:r>
              <a:rPr sz="2400" spc="-5" dirty="0"/>
              <a:t> </a:t>
            </a:r>
            <a:r>
              <a:rPr sz="2400" spc="-30" dirty="0"/>
              <a:t>worst-case</a:t>
            </a:r>
            <a:r>
              <a:rPr sz="2400" spc="-5" dirty="0"/>
              <a:t> since </a:t>
            </a:r>
            <a:r>
              <a:rPr sz="2400" dirty="0"/>
              <a:t> </a:t>
            </a:r>
            <a:r>
              <a:rPr sz="2400" spc="-10" dirty="0">
                <a:solidFill>
                  <a:srgbClr val="008000"/>
                </a:solidFill>
              </a:rPr>
              <a:t>subgraph</a:t>
            </a:r>
            <a:r>
              <a:rPr sz="2400" dirty="0">
                <a:solidFill>
                  <a:srgbClr val="008000"/>
                </a:solidFill>
              </a:rPr>
              <a:t> isomorphism </a:t>
            </a:r>
            <a:r>
              <a:rPr sz="2400" spc="-20" dirty="0">
                <a:solidFill>
                  <a:srgbClr val="008000"/>
                </a:solidFill>
              </a:rPr>
              <a:t>test</a:t>
            </a:r>
            <a:r>
              <a:rPr sz="2400" spc="-10" dirty="0">
                <a:solidFill>
                  <a:srgbClr val="008000"/>
                </a:solidFill>
              </a:rPr>
              <a:t> </a:t>
            </a:r>
            <a:r>
              <a:rPr sz="2400" spc="10" dirty="0"/>
              <a:t>(judging</a:t>
            </a:r>
            <a:r>
              <a:rPr sz="2400" dirty="0"/>
              <a:t> </a:t>
            </a:r>
            <a:r>
              <a:rPr sz="2400" spc="-5" dirty="0"/>
              <a:t>whether</a:t>
            </a:r>
            <a:r>
              <a:rPr sz="2400" spc="-10" dirty="0"/>
              <a:t> </a:t>
            </a:r>
            <a:r>
              <a:rPr sz="2400" dirty="0"/>
              <a:t>a</a:t>
            </a:r>
          </a:p>
          <a:p>
            <a:pPr marL="345440">
              <a:lnSpc>
                <a:spcPts val="3750"/>
              </a:lnSpc>
            </a:pPr>
            <a:r>
              <a:rPr sz="2400" spc="-15" dirty="0"/>
              <a:t>graph</a:t>
            </a:r>
            <a:r>
              <a:rPr sz="2400" dirty="0"/>
              <a:t> is</a:t>
            </a:r>
            <a:r>
              <a:rPr sz="2400" spc="-10" dirty="0"/>
              <a:t> </a:t>
            </a:r>
            <a:r>
              <a:rPr sz="2400" dirty="0"/>
              <a:t>a </a:t>
            </a:r>
            <a:r>
              <a:rPr sz="2400" spc="-10" dirty="0"/>
              <a:t>subgraph</a:t>
            </a:r>
            <a:r>
              <a:rPr sz="2400" spc="5" dirty="0"/>
              <a:t> </a:t>
            </a:r>
            <a:r>
              <a:rPr sz="2400" dirty="0"/>
              <a:t>of</a:t>
            </a:r>
            <a:r>
              <a:rPr sz="2400" spc="-5" dirty="0"/>
              <a:t> </a:t>
            </a:r>
            <a:r>
              <a:rPr sz="2400" dirty="0"/>
              <a:t>another</a:t>
            </a:r>
            <a:r>
              <a:rPr sz="2400" spc="-10" dirty="0"/>
              <a:t> graph)</a:t>
            </a:r>
            <a:r>
              <a:rPr sz="2400" spc="5" dirty="0"/>
              <a:t> </a:t>
            </a:r>
            <a:r>
              <a:rPr sz="2400" dirty="0"/>
              <a:t>is</a:t>
            </a:r>
            <a:r>
              <a:rPr sz="2400" spc="-25" dirty="0"/>
              <a:t> </a:t>
            </a:r>
            <a:r>
              <a:rPr sz="2400" b="1" spc="-20" dirty="0">
                <a:solidFill>
                  <a:srgbClr val="C00000"/>
                </a:solidFill>
              </a:rPr>
              <a:t>NP-hard</a:t>
            </a:r>
            <a:r>
              <a:rPr sz="2400" spc="-20" dirty="0"/>
              <a:t>.</a:t>
            </a:r>
          </a:p>
          <a:p>
            <a:pPr marL="345440" indent="-320040">
              <a:lnSpc>
                <a:spcPts val="3829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44805" algn="l"/>
                <a:tab pos="345440" algn="l"/>
              </a:tabLst>
            </a:pPr>
            <a:r>
              <a:rPr sz="2400" dirty="0">
                <a:solidFill>
                  <a:srgbClr val="008000"/>
                </a:solidFill>
              </a:rPr>
              <a:t>If</a:t>
            </a:r>
            <a:r>
              <a:rPr sz="2400" spc="-5" dirty="0">
                <a:solidFill>
                  <a:srgbClr val="008000"/>
                </a:solidFill>
              </a:rPr>
              <a:t> </a:t>
            </a:r>
            <a:r>
              <a:rPr sz="2400" dirty="0">
                <a:solidFill>
                  <a:srgbClr val="008000"/>
                </a:solidFill>
              </a:rPr>
              <a:t>a</a:t>
            </a:r>
            <a:r>
              <a:rPr sz="2400" spc="5" dirty="0">
                <a:solidFill>
                  <a:srgbClr val="008000"/>
                </a:solidFill>
              </a:rPr>
              <a:t> </a:t>
            </a:r>
            <a:r>
              <a:rPr sz="2400" spc="-40" dirty="0">
                <a:solidFill>
                  <a:srgbClr val="008000"/>
                </a:solidFill>
              </a:rPr>
              <a:t>graph’s</a:t>
            </a:r>
            <a:r>
              <a:rPr sz="2400" spc="-5" dirty="0">
                <a:solidFill>
                  <a:srgbClr val="008000"/>
                </a:solidFill>
              </a:rPr>
              <a:t> node</a:t>
            </a:r>
            <a:r>
              <a:rPr sz="2400" spc="-10" dirty="0">
                <a:solidFill>
                  <a:srgbClr val="008000"/>
                </a:solidFill>
              </a:rPr>
              <a:t> degree</a:t>
            </a:r>
            <a:r>
              <a:rPr sz="2400" spc="-5" dirty="0">
                <a:solidFill>
                  <a:srgbClr val="008000"/>
                </a:solidFill>
              </a:rPr>
              <a:t> </a:t>
            </a:r>
            <a:r>
              <a:rPr sz="2400" dirty="0">
                <a:solidFill>
                  <a:srgbClr val="008000"/>
                </a:solidFill>
              </a:rPr>
              <a:t>is</a:t>
            </a:r>
            <a:r>
              <a:rPr sz="2400" spc="-5" dirty="0">
                <a:solidFill>
                  <a:srgbClr val="008000"/>
                </a:solidFill>
              </a:rPr>
              <a:t> bounded</a:t>
            </a:r>
            <a:r>
              <a:rPr sz="2400" spc="5" dirty="0">
                <a:solidFill>
                  <a:srgbClr val="008000"/>
                </a:solidFill>
              </a:rPr>
              <a:t> </a:t>
            </a:r>
            <a:r>
              <a:rPr sz="2400" spc="-5" dirty="0">
                <a:solidFill>
                  <a:srgbClr val="008000"/>
                </a:solidFill>
              </a:rPr>
              <a:t>by</a:t>
            </a:r>
            <a:r>
              <a:rPr sz="2400" spc="15" dirty="0">
                <a:solidFill>
                  <a:srgbClr val="008000"/>
                </a:solidFill>
              </a:rPr>
              <a:t> </a:t>
            </a:r>
            <a:r>
              <a:rPr sz="2400" spc="45" dirty="0">
                <a:solidFill>
                  <a:srgbClr val="008000"/>
                </a:solidFill>
                <a:latin typeface="Cambria Math"/>
                <a:cs typeface="Cambria Math"/>
              </a:rPr>
              <a:t>𝑑</a:t>
            </a:r>
            <a:r>
              <a:rPr sz="2400" spc="45" dirty="0"/>
              <a:t>,</a:t>
            </a:r>
            <a:r>
              <a:rPr sz="2400" spc="-5" dirty="0"/>
              <a:t> </a:t>
            </a:r>
            <a:r>
              <a:rPr sz="2400" dirty="0"/>
              <a:t>an</a:t>
            </a:r>
          </a:p>
          <a:p>
            <a:pPr marL="345440" marR="1155700">
              <a:lnSpc>
                <a:spcPts val="3910"/>
              </a:lnSpc>
              <a:spcBef>
                <a:spcPts val="120"/>
              </a:spcBef>
            </a:pPr>
            <a:r>
              <a:rPr sz="2400" spc="265" dirty="0">
                <a:latin typeface="Cambria Math"/>
                <a:cs typeface="Cambria Math"/>
              </a:rPr>
              <a:t>𝑂(𝑛𝑑</a:t>
            </a:r>
            <a:r>
              <a:rPr lang="en-US" sz="3200" i="1" spc="397" baseline="28985" dirty="0">
                <a:latin typeface="Cambria Math"/>
                <a:cs typeface="Cambria Math"/>
              </a:rPr>
              <a:t>k-1</a:t>
            </a:r>
            <a:r>
              <a:rPr sz="3200" spc="397" baseline="28985" dirty="0">
                <a:latin typeface="Cambria Math"/>
                <a:cs typeface="Cambria Math"/>
              </a:rPr>
              <a:t>)</a:t>
            </a:r>
            <a:r>
              <a:rPr sz="2400" spc="265" dirty="0">
                <a:latin typeface="Cambria Math"/>
                <a:cs typeface="Cambria Math"/>
              </a:rPr>
              <a:t>)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spc="-5" dirty="0"/>
              <a:t>algorithm</a:t>
            </a:r>
            <a:r>
              <a:rPr sz="2400" dirty="0"/>
              <a:t> </a:t>
            </a:r>
            <a:r>
              <a:rPr sz="2400" spc="-20" dirty="0"/>
              <a:t>exists</a:t>
            </a:r>
            <a:r>
              <a:rPr sz="2400" spc="-15" dirty="0"/>
              <a:t> to</a:t>
            </a:r>
            <a:r>
              <a:rPr sz="2400" spc="-5" dirty="0"/>
              <a:t> </a:t>
            </a:r>
            <a:r>
              <a:rPr sz="2400" spc="-10" dirty="0"/>
              <a:t>count </a:t>
            </a:r>
            <a:r>
              <a:rPr sz="2400" dirty="0"/>
              <a:t>all the </a:t>
            </a:r>
            <a:r>
              <a:rPr sz="2400" spc="-710" dirty="0"/>
              <a:t> </a:t>
            </a:r>
            <a:r>
              <a:rPr sz="2400" spc="-10" dirty="0"/>
              <a:t>graphlets</a:t>
            </a:r>
            <a:r>
              <a:rPr sz="2400" spc="-5" dirty="0"/>
              <a:t> </a:t>
            </a:r>
            <a:r>
              <a:rPr sz="2400" dirty="0"/>
              <a:t>of </a:t>
            </a:r>
            <a:r>
              <a:rPr sz="2400" spc="-25" dirty="0"/>
              <a:t>size</a:t>
            </a:r>
            <a:r>
              <a:rPr sz="2400" spc="-5" dirty="0"/>
              <a:t> </a:t>
            </a:r>
            <a:r>
              <a:rPr sz="2400" spc="45" dirty="0">
                <a:latin typeface="Cambria Math"/>
                <a:cs typeface="Cambria Math"/>
              </a:rPr>
              <a:t>𝑘</a:t>
            </a:r>
            <a:r>
              <a:rPr sz="2400" spc="45" dirty="0"/>
              <a:t>.</a:t>
            </a:r>
            <a:endParaRPr sz="2400" dirty="0">
              <a:latin typeface="Cambria Math"/>
              <a:cs typeface="Cambria Math"/>
            </a:endParaRPr>
          </a:p>
          <a:p>
            <a:pPr marL="25400">
              <a:lnSpc>
                <a:spcPct val="100000"/>
              </a:lnSpc>
              <a:spcBef>
                <a:spcPts val="2400"/>
              </a:spcBef>
            </a:pPr>
            <a:r>
              <a:rPr sz="3200" b="1" spc="-5" dirty="0"/>
              <a:t>Can</a:t>
            </a:r>
            <a:r>
              <a:rPr sz="3200" b="1" spc="5" dirty="0"/>
              <a:t> </a:t>
            </a:r>
            <a:r>
              <a:rPr sz="3200" b="1" spc="-15" dirty="0"/>
              <a:t>we</a:t>
            </a:r>
            <a:r>
              <a:rPr sz="3200" b="1" dirty="0"/>
              <a:t> </a:t>
            </a:r>
            <a:r>
              <a:rPr sz="3200" b="1" spc="-5" dirty="0"/>
              <a:t>design</a:t>
            </a:r>
            <a:r>
              <a:rPr sz="3200" b="1" spc="5" dirty="0"/>
              <a:t> </a:t>
            </a:r>
            <a:r>
              <a:rPr sz="3200" b="1" dirty="0"/>
              <a:t>a</a:t>
            </a:r>
            <a:r>
              <a:rPr sz="3200" b="1" spc="-5" dirty="0"/>
              <a:t> </a:t>
            </a:r>
            <a:r>
              <a:rPr sz="3200" b="1" spc="-15" dirty="0"/>
              <a:t>more</a:t>
            </a:r>
            <a:r>
              <a:rPr sz="3200" b="1" dirty="0"/>
              <a:t> </a:t>
            </a:r>
            <a:r>
              <a:rPr sz="3200" b="1" spc="-10" dirty="0"/>
              <a:t>efficient</a:t>
            </a:r>
            <a:r>
              <a:rPr sz="3200" b="1" spc="5" dirty="0"/>
              <a:t> </a:t>
            </a:r>
            <a:r>
              <a:rPr sz="3200" b="1" spc="-15" dirty="0"/>
              <a:t>graph</a:t>
            </a:r>
            <a:r>
              <a:rPr sz="3200" b="1" spc="10" dirty="0"/>
              <a:t> </a:t>
            </a:r>
            <a:r>
              <a:rPr sz="3200" b="1" spc="-15" dirty="0"/>
              <a:t>kernel?</a:t>
            </a:r>
            <a:endParaRPr sz="32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9591" y="341376"/>
            <a:ext cx="6303264" cy="4328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570952" y="1946173"/>
            <a:ext cx="539750" cy="376555"/>
          </a:xfrm>
          <a:custGeom>
            <a:avLst/>
            <a:gdLst/>
            <a:ahLst/>
            <a:cxnLst/>
            <a:rect l="l" t="t" r="r" b="b"/>
            <a:pathLst>
              <a:path w="539750" h="376555">
                <a:moveTo>
                  <a:pt x="419266" y="0"/>
                </a:moveTo>
                <a:lnTo>
                  <a:pt x="413908" y="15279"/>
                </a:lnTo>
                <a:lnTo>
                  <a:pt x="435699" y="24736"/>
                </a:lnTo>
                <a:lnTo>
                  <a:pt x="454439" y="37826"/>
                </a:lnTo>
                <a:lnTo>
                  <a:pt x="482766" y="74909"/>
                </a:lnTo>
                <a:lnTo>
                  <a:pt x="499435" y="124940"/>
                </a:lnTo>
                <a:lnTo>
                  <a:pt x="504991" y="186331"/>
                </a:lnTo>
                <a:lnTo>
                  <a:pt x="503596" y="219533"/>
                </a:lnTo>
                <a:lnTo>
                  <a:pt x="492434" y="276782"/>
                </a:lnTo>
                <a:lnTo>
                  <a:pt x="470035" y="321493"/>
                </a:lnTo>
                <a:lnTo>
                  <a:pt x="435953" y="351655"/>
                </a:lnTo>
                <a:lnTo>
                  <a:pt x="414503" y="361156"/>
                </a:lnTo>
                <a:lnTo>
                  <a:pt x="419266" y="376435"/>
                </a:lnTo>
                <a:lnTo>
                  <a:pt x="470611" y="352349"/>
                </a:lnTo>
                <a:lnTo>
                  <a:pt x="508364" y="310653"/>
                </a:lnTo>
                <a:lnTo>
                  <a:pt x="531581" y="254818"/>
                </a:lnTo>
                <a:lnTo>
                  <a:pt x="539320" y="188316"/>
                </a:lnTo>
                <a:lnTo>
                  <a:pt x="537379" y="153807"/>
                </a:lnTo>
                <a:lnTo>
                  <a:pt x="521852" y="92638"/>
                </a:lnTo>
                <a:lnTo>
                  <a:pt x="491057" y="42843"/>
                </a:lnTo>
                <a:lnTo>
                  <a:pt x="446557" y="9853"/>
                </a:lnTo>
                <a:lnTo>
                  <a:pt x="419266" y="0"/>
                </a:lnTo>
                <a:close/>
              </a:path>
              <a:path w="539750" h="376555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6BB7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42108" y="1348741"/>
            <a:ext cx="7749540" cy="46095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740" marR="1082675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  <a:tab pos="2561590" algn="l"/>
              </a:tabLst>
            </a:pPr>
            <a:r>
              <a:rPr sz="3200" b="1" spc="-5" dirty="0">
                <a:solidFill>
                  <a:srgbClr val="6BB76D"/>
                </a:solidFill>
                <a:latin typeface="Calibri"/>
                <a:cs typeface="Calibri"/>
              </a:rPr>
              <a:t>Goal</a:t>
            </a:r>
            <a:r>
              <a:rPr sz="3200" spc="-5" dirty="0">
                <a:solidFill>
                  <a:srgbClr val="6BB76D"/>
                </a:solidFill>
                <a:latin typeface="Calibri"/>
                <a:cs typeface="Calibri"/>
              </a:rPr>
              <a:t>:</a:t>
            </a:r>
            <a:r>
              <a:rPr sz="3200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6BB76D"/>
                </a:solidFill>
                <a:latin typeface="Calibri"/>
                <a:cs typeface="Calibri"/>
              </a:rPr>
              <a:t>design</a:t>
            </a:r>
            <a:r>
              <a:rPr sz="3200" dirty="0">
                <a:solidFill>
                  <a:srgbClr val="6BB76D"/>
                </a:solidFill>
                <a:latin typeface="Calibri"/>
                <a:cs typeface="Calibri"/>
              </a:rPr>
              <a:t> an</a:t>
            </a:r>
            <a:r>
              <a:rPr sz="3200" spc="5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6BB76D"/>
                </a:solidFill>
                <a:latin typeface="Calibri"/>
                <a:cs typeface="Calibri"/>
              </a:rPr>
              <a:t>efficient</a:t>
            </a:r>
            <a:r>
              <a:rPr sz="3200" spc="-5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6BB76D"/>
                </a:solidFill>
                <a:latin typeface="Calibri"/>
                <a:cs typeface="Calibri"/>
              </a:rPr>
              <a:t>graph</a:t>
            </a:r>
            <a:r>
              <a:rPr sz="3200" spc="5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6BB76D"/>
                </a:solidFill>
                <a:latin typeface="Calibri"/>
                <a:cs typeface="Calibri"/>
              </a:rPr>
              <a:t>feature </a:t>
            </a:r>
            <a:r>
              <a:rPr sz="3200" spc="-710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6BB76D"/>
                </a:solidFill>
                <a:latin typeface="Calibri"/>
                <a:cs typeface="Calibri"/>
              </a:rPr>
              <a:t>descriptor</a:t>
            </a:r>
            <a:r>
              <a:rPr sz="3200" spc="10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BB76D"/>
                </a:solidFill>
                <a:latin typeface="Cambria Math"/>
                <a:cs typeface="Cambria Math"/>
              </a:rPr>
              <a:t>𝜙	𝐺</a:t>
            </a:r>
            <a:endParaRPr sz="3200">
              <a:latin typeface="Cambria Math"/>
              <a:cs typeface="Cambria Math"/>
            </a:endParaRPr>
          </a:p>
          <a:p>
            <a:pPr marL="332740" marR="1431290" indent="-320040">
              <a:lnSpc>
                <a:spcPts val="3790"/>
              </a:lnSpc>
              <a:spcBef>
                <a:spcPts val="12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Idea</a:t>
            </a:r>
            <a:r>
              <a:rPr sz="3200" spc="-5" dirty="0">
                <a:solidFill>
                  <a:srgbClr val="60B5CC"/>
                </a:solidFill>
                <a:latin typeface="Calibri"/>
                <a:cs typeface="Calibri"/>
              </a:rPr>
              <a:t>: </a:t>
            </a:r>
            <a:r>
              <a:rPr sz="3200" dirty="0">
                <a:latin typeface="Calibri"/>
                <a:cs typeface="Calibri"/>
              </a:rPr>
              <a:t>use </a:t>
            </a:r>
            <a:r>
              <a:rPr sz="3200" spc="-5" dirty="0">
                <a:latin typeface="Calibri"/>
                <a:cs typeface="Calibri"/>
              </a:rPr>
              <a:t>neighborhood </a:t>
            </a:r>
            <a:r>
              <a:rPr sz="3200" spc="-10" dirty="0">
                <a:latin typeface="Calibri"/>
                <a:cs typeface="Calibri"/>
              </a:rPr>
              <a:t>structure </a:t>
            </a:r>
            <a:r>
              <a:rPr sz="3200" spc="-15" dirty="0">
                <a:latin typeface="Calibri"/>
                <a:cs typeface="Calibri"/>
              </a:rPr>
              <a:t>to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iteratively</a:t>
            </a:r>
            <a:r>
              <a:rPr sz="3200" spc="-5" dirty="0">
                <a:latin typeface="Calibri"/>
                <a:cs typeface="Calibri"/>
              </a:rPr>
              <a:t> enrich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node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vocabulary.</a:t>
            </a:r>
            <a:endParaRPr sz="3200">
              <a:latin typeface="Calibri"/>
              <a:cs typeface="Calibri"/>
            </a:endParaRPr>
          </a:p>
          <a:p>
            <a:pPr marL="625475" marR="5080" lvl="1" indent="-274320">
              <a:lnSpc>
                <a:spcPct val="99600"/>
              </a:lnSpc>
              <a:spcBef>
                <a:spcPts val="66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20" dirty="0">
                <a:latin typeface="Calibri"/>
                <a:cs typeface="Calibri"/>
              </a:rPr>
              <a:t>Generalized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version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b="1" dirty="0">
                <a:latin typeface="Calibri"/>
                <a:cs typeface="Calibri"/>
              </a:rPr>
              <a:t>Bag </a:t>
            </a:r>
            <a:r>
              <a:rPr sz="2800" b="1" spc="-5" dirty="0">
                <a:latin typeface="Calibri"/>
                <a:cs typeface="Calibri"/>
              </a:rPr>
              <a:t>of node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degrees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since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</a:t>
            </a:r>
            <a:r>
              <a:rPr sz="2800" spc="-10" dirty="0">
                <a:latin typeface="Calibri"/>
                <a:cs typeface="Calibri"/>
              </a:rPr>
              <a:t> degrees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one-hop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neighborhood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information.</a:t>
            </a:r>
            <a:endParaRPr sz="2800">
              <a:latin typeface="Calibri"/>
              <a:cs typeface="Calibri"/>
            </a:endParaRPr>
          </a:p>
          <a:p>
            <a:pPr marL="332740" indent="-320040">
              <a:lnSpc>
                <a:spcPts val="377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latin typeface="Calibri"/>
                <a:cs typeface="Calibri"/>
              </a:rPr>
              <a:t>Algorithm</a:t>
            </a:r>
            <a:r>
              <a:rPr sz="3200" b="1" spc="-15" dirty="0">
                <a:latin typeface="Calibri"/>
                <a:cs typeface="Calibri"/>
              </a:rPr>
              <a:t> to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achieve</a:t>
            </a:r>
            <a:r>
              <a:rPr sz="3200" b="1" spc="-5" dirty="0">
                <a:latin typeface="Calibri"/>
                <a:cs typeface="Calibri"/>
              </a:rPr>
              <a:t> this</a:t>
            </a:r>
            <a:r>
              <a:rPr sz="3200" spc="-5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  <a:p>
            <a:pPr marL="577215" algn="ctr">
              <a:spcBef>
                <a:spcPts val="975"/>
              </a:spcBef>
            </a:pPr>
            <a:r>
              <a:rPr sz="4000" b="1" spc="-5" dirty="0">
                <a:solidFill>
                  <a:srgbClr val="60B5CC"/>
                </a:solidFill>
                <a:latin typeface="Calibri"/>
                <a:cs typeface="Calibri"/>
              </a:rPr>
              <a:t>Color</a:t>
            </a:r>
            <a:r>
              <a:rPr sz="4000" b="1" spc="-15" dirty="0">
                <a:solidFill>
                  <a:srgbClr val="60B5CC"/>
                </a:solidFill>
                <a:latin typeface="Calibri"/>
                <a:cs typeface="Calibri"/>
              </a:rPr>
              <a:t> refinement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1376"/>
            <a:ext cx="4294632" cy="4328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100037" y="2006139"/>
            <a:ext cx="319405" cy="235585"/>
          </a:xfrm>
          <a:custGeom>
            <a:avLst/>
            <a:gdLst/>
            <a:ahLst/>
            <a:cxnLst/>
            <a:rect l="l" t="t" r="r" b="b"/>
            <a:pathLst>
              <a:path w="319404" h="235585">
                <a:moveTo>
                  <a:pt x="244309" y="0"/>
                </a:moveTo>
                <a:lnTo>
                  <a:pt x="240960" y="9549"/>
                </a:lnTo>
                <a:lnTo>
                  <a:pt x="254579" y="15459"/>
                </a:lnTo>
                <a:lnTo>
                  <a:pt x="266292" y="23641"/>
                </a:lnTo>
                <a:lnTo>
                  <a:pt x="290074" y="61565"/>
                </a:lnTo>
                <a:lnTo>
                  <a:pt x="297887" y="116457"/>
                </a:lnTo>
                <a:lnTo>
                  <a:pt x="297015" y="137208"/>
                </a:lnTo>
                <a:lnTo>
                  <a:pt x="283935" y="188018"/>
                </a:lnTo>
                <a:lnTo>
                  <a:pt x="254739" y="219784"/>
                </a:lnTo>
                <a:lnTo>
                  <a:pt x="241333" y="225722"/>
                </a:lnTo>
                <a:lnTo>
                  <a:pt x="244309" y="235272"/>
                </a:lnTo>
                <a:lnTo>
                  <a:pt x="289259" y="208563"/>
                </a:lnTo>
                <a:lnTo>
                  <a:pt x="314506" y="159260"/>
                </a:lnTo>
                <a:lnTo>
                  <a:pt x="319344" y="117697"/>
                </a:lnTo>
                <a:lnTo>
                  <a:pt x="318130" y="96129"/>
                </a:lnTo>
                <a:lnTo>
                  <a:pt x="308425" y="57898"/>
                </a:lnTo>
                <a:lnTo>
                  <a:pt x="276322" y="15083"/>
                </a:lnTo>
                <a:lnTo>
                  <a:pt x="261366" y="6158"/>
                </a:lnTo>
                <a:lnTo>
                  <a:pt x="244309" y="0"/>
                </a:lnTo>
                <a:close/>
              </a:path>
              <a:path w="319404" h="235585">
                <a:moveTo>
                  <a:pt x="75034" y="0"/>
                </a:moveTo>
                <a:lnTo>
                  <a:pt x="30164" y="26776"/>
                </a:lnTo>
                <a:lnTo>
                  <a:pt x="4852" y="76196"/>
                </a:lnTo>
                <a:lnTo>
                  <a:pt x="0" y="117697"/>
                </a:lnTo>
                <a:lnTo>
                  <a:pt x="1209" y="139312"/>
                </a:lnTo>
                <a:lnTo>
                  <a:pt x="10882" y="177542"/>
                </a:lnTo>
                <a:lnTo>
                  <a:pt x="42942" y="220218"/>
                </a:lnTo>
                <a:lnTo>
                  <a:pt x="75034" y="235272"/>
                </a:lnTo>
                <a:lnTo>
                  <a:pt x="78011" y="225722"/>
                </a:lnTo>
                <a:lnTo>
                  <a:pt x="64604" y="219784"/>
                </a:lnTo>
                <a:lnTo>
                  <a:pt x="53035" y="211521"/>
                </a:lnTo>
                <a:lnTo>
                  <a:pt x="29304" y="172988"/>
                </a:lnTo>
                <a:lnTo>
                  <a:pt x="21455" y="116457"/>
                </a:lnTo>
                <a:lnTo>
                  <a:pt x="22327" y="96385"/>
                </a:lnTo>
                <a:lnTo>
                  <a:pt x="35408" y="46818"/>
                </a:lnTo>
                <a:lnTo>
                  <a:pt x="64813" y="15459"/>
                </a:lnTo>
                <a:lnTo>
                  <a:pt x="78383" y="9549"/>
                </a:lnTo>
                <a:lnTo>
                  <a:pt x="75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90029" y="2060374"/>
            <a:ext cx="436880" cy="329565"/>
          </a:xfrm>
          <a:custGeom>
            <a:avLst/>
            <a:gdLst/>
            <a:ahLst/>
            <a:cxnLst/>
            <a:rect l="l" t="t" r="r" b="b"/>
            <a:pathLst>
              <a:path w="436879" h="329564">
                <a:moveTo>
                  <a:pt x="331694" y="0"/>
                </a:moveTo>
                <a:lnTo>
                  <a:pt x="327007" y="13370"/>
                </a:lnTo>
                <a:lnTo>
                  <a:pt x="346074" y="21645"/>
                </a:lnTo>
                <a:lnTo>
                  <a:pt x="362471" y="33099"/>
                </a:lnTo>
                <a:lnTo>
                  <a:pt x="387257" y="65547"/>
                </a:lnTo>
                <a:lnTo>
                  <a:pt x="401843" y="109324"/>
                </a:lnTo>
                <a:lnTo>
                  <a:pt x="406704" y="163041"/>
                </a:lnTo>
                <a:lnTo>
                  <a:pt x="405483" y="192092"/>
                </a:lnTo>
                <a:lnTo>
                  <a:pt x="395716" y="242185"/>
                </a:lnTo>
                <a:lnTo>
                  <a:pt x="376118" y="281307"/>
                </a:lnTo>
                <a:lnTo>
                  <a:pt x="346296" y="307699"/>
                </a:lnTo>
                <a:lnTo>
                  <a:pt x="327527" y="316011"/>
                </a:lnTo>
                <a:lnTo>
                  <a:pt x="331694" y="329382"/>
                </a:lnTo>
                <a:lnTo>
                  <a:pt x="376622" y="308307"/>
                </a:lnTo>
                <a:lnTo>
                  <a:pt x="409656" y="271823"/>
                </a:lnTo>
                <a:lnTo>
                  <a:pt x="429971" y="222966"/>
                </a:lnTo>
                <a:lnTo>
                  <a:pt x="436742" y="164777"/>
                </a:lnTo>
                <a:lnTo>
                  <a:pt x="435044" y="134581"/>
                </a:lnTo>
                <a:lnTo>
                  <a:pt x="421458" y="81059"/>
                </a:lnTo>
                <a:lnTo>
                  <a:pt x="394512" y="37488"/>
                </a:lnTo>
                <a:lnTo>
                  <a:pt x="355574" y="8622"/>
                </a:lnTo>
                <a:lnTo>
                  <a:pt x="331694" y="0"/>
                </a:lnTo>
                <a:close/>
              </a:path>
              <a:path w="436879" h="329564">
                <a:moveTo>
                  <a:pt x="105048" y="0"/>
                </a:moveTo>
                <a:lnTo>
                  <a:pt x="60228" y="21118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1"/>
                </a:lnTo>
                <a:lnTo>
                  <a:pt x="42116" y="291991"/>
                </a:lnTo>
                <a:lnTo>
                  <a:pt x="81097" y="320771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3"/>
                </a:lnTo>
                <a:lnTo>
                  <a:pt x="60657" y="47733"/>
                </a:lnTo>
                <a:lnTo>
                  <a:pt x="90739" y="21645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16708" y="1210564"/>
            <a:ext cx="7235190" cy="119888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58140" indent="-320040">
              <a:spcBef>
                <a:spcPts val="118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b="1" spc="-10" dirty="0">
                <a:solidFill>
                  <a:srgbClr val="E66C7D"/>
                </a:solidFill>
                <a:latin typeface="Calibri"/>
                <a:cs typeface="Calibri"/>
              </a:rPr>
              <a:t>Given:</a:t>
            </a:r>
            <a:r>
              <a:rPr sz="3200" b="1" dirty="0">
                <a:solidFill>
                  <a:srgbClr val="E66C7D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graph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dirty="0">
                <a:latin typeface="Cambria Math"/>
                <a:cs typeface="Cambria Math"/>
              </a:rPr>
              <a:t>𝐺</a:t>
            </a:r>
            <a:r>
              <a:rPr sz="3200" spc="150" dirty="0">
                <a:latin typeface="Cambria Math"/>
                <a:cs typeface="Cambria Math"/>
              </a:rPr>
              <a:t> </a:t>
            </a:r>
            <a:r>
              <a:rPr sz="3200" dirty="0">
                <a:latin typeface="Calibri"/>
                <a:cs typeface="Calibri"/>
              </a:rPr>
              <a:t>with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10" dirty="0">
                <a:latin typeface="Calibri"/>
                <a:cs typeface="Calibri"/>
              </a:rPr>
              <a:t>set</a:t>
            </a:r>
            <a:r>
              <a:rPr sz="3200" dirty="0">
                <a:latin typeface="Calibri"/>
                <a:cs typeface="Calibri"/>
              </a:rPr>
              <a:t> of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nodes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45" dirty="0">
                <a:latin typeface="Cambria Math"/>
                <a:cs typeface="Cambria Math"/>
              </a:rPr>
              <a:t>𝑉.</a:t>
            </a:r>
            <a:endParaRPr sz="3200" dirty="0">
              <a:latin typeface="Cambria Math"/>
              <a:cs typeface="Cambria Math"/>
            </a:endParaRPr>
          </a:p>
          <a:p>
            <a:pPr marL="650875" lvl="1" indent="-274955">
              <a:spcBef>
                <a:spcPts val="955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  <a:tab pos="4489450" algn="l"/>
                <a:tab pos="4921885" algn="l"/>
              </a:tabLst>
            </a:pPr>
            <a:r>
              <a:rPr sz="2800" spc="-5" dirty="0">
                <a:latin typeface="Calibri"/>
                <a:cs typeface="Calibri"/>
              </a:rPr>
              <a:t>Assign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initial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color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𝑐</a:t>
            </a:r>
            <a:r>
              <a:rPr lang="en-US" sz="3000" spc="1117" baseline="27777" dirty="0">
                <a:latin typeface="Cambria Math"/>
                <a:cs typeface="Cambria Math"/>
              </a:rPr>
              <a:t> 0</a:t>
            </a:r>
            <a:r>
              <a:rPr sz="3000" spc="1117" baseline="27777" dirty="0">
                <a:latin typeface="Cambria Math"/>
                <a:cs typeface="Cambria Math"/>
              </a:rPr>
              <a:t>	</a:t>
            </a:r>
            <a:r>
              <a:rPr sz="2800" dirty="0">
                <a:latin typeface="Cambria Math"/>
                <a:cs typeface="Cambria Math"/>
              </a:rPr>
              <a:t>𝑣	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each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40" dirty="0">
                <a:latin typeface="Cambria Math"/>
                <a:cs typeface="Cambria Math"/>
              </a:rPr>
              <a:t>𝑣</a:t>
            </a:r>
            <a:r>
              <a:rPr sz="2800" spc="40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29763" y="2219452"/>
            <a:ext cx="7430134" cy="692496"/>
          </a:xfrm>
          <a:prstGeom prst="rect">
            <a:avLst/>
          </a:prstGeom>
        </p:spPr>
        <p:txBody>
          <a:bodyPr vert="horz" wrap="square" lIns="0" tIns="259079" rIns="0" bIns="0" rtlCol="0">
            <a:spAutoFit/>
          </a:bodyPr>
          <a:lstStyle/>
          <a:p>
            <a:pPr marL="337820" indent="-274320">
              <a:spcBef>
                <a:spcPts val="2039"/>
              </a:spcBef>
              <a:buClr>
                <a:srgbClr val="60B5CC"/>
              </a:buClr>
              <a:buFont typeface="Wingdings"/>
              <a:buChar char=""/>
              <a:tabLst>
                <a:tab pos="337820" algn="l"/>
              </a:tabLst>
            </a:pPr>
            <a:r>
              <a:rPr sz="2800" spc="-20" dirty="0">
                <a:latin typeface="Calibri"/>
                <a:cs typeface="Calibri"/>
              </a:rPr>
              <a:t>Iteratively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refine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colors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by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51295" y="4351771"/>
            <a:ext cx="363855" cy="235585"/>
          </a:xfrm>
          <a:custGeom>
            <a:avLst/>
            <a:gdLst/>
            <a:ahLst/>
            <a:cxnLst/>
            <a:rect l="l" t="t" r="r" b="b"/>
            <a:pathLst>
              <a:path w="363854" h="235585">
                <a:moveTo>
                  <a:pt x="288695" y="0"/>
                </a:moveTo>
                <a:lnTo>
                  <a:pt x="285347" y="9549"/>
                </a:lnTo>
                <a:lnTo>
                  <a:pt x="298966" y="15459"/>
                </a:lnTo>
                <a:lnTo>
                  <a:pt x="310678" y="23641"/>
                </a:lnTo>
                <a:lnTo>
                  <a:pt x="334460" y="61565"/>
                </a:lnTo>
                <a:lnTo>
                  <a:pt x="342273" y="116457"/>
                </a:lnTo>
                <a:lnTo>
                  <a:pt x="341401" y="137208"/>
                </a:lnTo>
                <a:lnTo>
                  <a:pt x="328320" y="188019"/>
                </a:lnTo>
                <a:lnTo>
                  <a:pt x="299124" y="219784"/>
                </a:lnTo>
                <a:lnTo>
                  <a:pt x="285718" y="225722"/>
                </a:lnTo>
                <a:lnTo>
                  <a:pt x="288695" y="235272"/>
                </a:lnTo>
                <a:lnTo>
                  <a:pt x="333646" y="208563"/>
                </a:lnTo>
                <a:lnTo>
                  <a:pt x="358892" y="159260"/>
                </a:lnTo>
                <a:lnTo>
                  <a:pt x="363729" y="117697"/>
                </a:lnTo>
                <a:lnTo>
                  <a:pt x="362516" y="96129"/>
                </a:lnTo>
                <a:lnTo>
                  <a:pt x="352811" y="57898"/>
                </a:lnTo>
                <a:lnTo>
                  <a:pt x="320708" y="15083"/>
                </a:lnTo>
                <a:lnTo>
                  <a:pt x="305752" y="6158"/>
                </a:lnTo>
                <a:lnTo>
                  <a:pt x="288695" y="0"/>
                </a:lnTo>
                <a:close/>
              </a:path>
              <a:path w="363854" h="235585">
                <a:moveTo>
                  <a:pt x="75034" y="0"/>
                </a:moveTo>
                <a:lnTo>
                  <a:pt x="30164" y="26776"/>
                </a:lnTo>
                <a:lnTo>
                  <a:pt x="4852" y="76196"/>
                </a:lnTo>
                <a:lnTo>
                  <a:pt x="0" y="117697"/>
                </a:lnTo>
                <a:lnTo>
                  <a:pt x="1209" y="139312"/>
                </a:lnTo>
                <a:lnTo>
                  <a:pt x="10882" y="177542"/>
                </a:lnTo>
                <a:lnTo>
                  <a:pt x="42942" y="220218"/>
                </a:lnTo>
                <a:lnTo>
                  <a:pt x="75034" y="235272"/>
                </a:lnTo>
                <a:lnTo>
                  <a:pt x="78009" y="225722"/>
                </a:lnTo>
                <a:lnTo>
                  <a:pt x="64603" y="219784"/>
                </a:lnTo>
                <a:lnTo>
                  <a:pt x="53034" y="211521"/>
                </a:lnTo>
                <a:lnTo>
                  <a:pt x="29303" y="172989"/>
                </a:lnTo>
                <a:lnTo>
                  <a:pt x="21455" y="116457"/>
                </a:lnTo>
                <a:lnTo>
                  <a:pt x="22327" y="96385"/>
                </a:lnTo>
                <a:lnTo>
                  <a:pt x="35407" y="46818"/>
                </a:lnTo>
                <a:lnTo>
                  <a:pt x="64813" y="15459"/>
                </a:lnTo>
                <a:lnTo>
                  <a:pt x="78381" y="9549"/>
                </a:lnTo>
                <a:lnTo>
                  <a:pt x="7503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51150" y="4422574"/>
            <a:ext cx="436880" cy="329565"/>
          </a:xfrm>
          <a:custGeom>
            <a:avLst/>
            <a:gdLst/>
            <a:ahLst/>
            <a:cxnLst/>
            <a:rect l="l" t="t" r="r" b="b"/>
            <a:pathLst>
              <a:path w="436879" h="329564">
                <a:moveTo>
                  <a:pt x="331694" y="0"/>
                </a:moveTo>
                <a:lnTo>
                  <a:pt x="327007" y="13370"/>
                </a:lnTo>
                <a:lnTo>
                  <a:pt x="346074" y="21645"/>
                </a:lnTo>
                <a:lnTo>
                  <a:pt x="362471" y="33099"/>
                </a:lnTo>
                <a:lnTo>
                  <a:pt x="387257" y="65547"/>
                </a:lnTo>
                <a:lnTo>
                  <a:pt x="401842" y="109324"/>
                </a:lnTo>
                <a:lnTo>
                  <a:pt x="406704" y="163041"/>
                </a:lnTo>
                <a:lnTo>
                  <a:pt x="405483" y="192092"/>
                </a:lnTo>
                <a:lnTo>
                  <a:pt x="395716" y="242185"/>
                </a:lnTo>
                <a:lnTo>
                  <a:pt x="376118" y="281307"/>
                </a:lnTo>
                <a:lnTo>
                  <a:pt x="346296" y="307699"/>
                </a:lnTo>
                <a:lnTo>
                  <a:pt x="327527" y="316011"/>
                </a:lnTo>
                <a:lnTo>
                  <a:pt x="331694" y="329382"/>
                </a:lnTo>
                <a:lnTo>
                  <a:pt x="376622" y="308307"/>
                </a:lnTo>
                <a:lnTo>
                  <a:pt x="409656" y="271823"/>
                </a:lnTo>
                <a:lnTo>
                  <a:pt x="429971" y="222966"/>
                </a:lnTo>
                <a:lnTo>
                  <a:pt x="436742" y="164777"/>
                </a:lnTo>
                <a:lnTo>
                  <a:pt x="435044" y="134581"/>
                </a:lnTo>
                <a:lnTo>
                  <a:pt x="421458" y="81059"/>
                </a:lnTo>
                <a:lnTo>
                  <a:pt x="394512" y="37488"/>
                </a:lnTo>
                <a:lnTo>
                  <a:pt x="355574" y="8622"/>
                </a:lnTo>
                <a:lnTo>
                  <a:pt x="331694" y="0"/>
                </a:lnTo>
                <a:close/>
              </a:path>
              <a:path w="436879" h="329564">
                <a:moveTo>
                  <a:pt x="105048" y="0"/>
                </a:moveTo>
                <a:lnTo>
                  <a:pt x="60228" y="21118"/>
                </a:lnTo>
                <a:lnTo>
                  <a:pt x="27172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1"/>
                </a:lnTo>
                <a:lnTo>
                  <a:pt x="42116" y="291991"/>
                </a:lnTo>
                <a:lnTo>
                  <a:pt x="81097" y="320771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3"/>
                </a:lnTo>
                <a:lnTo>
                  <a:pt x="60657" y="47733"/>
                </a:lnTo>
                <a:lnTo>
                  <a:pt x="90739" y="21645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17063" y="3684235"/>
            <a:ext cx="7570470" cy="1520825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318770">
              <a:spcBef>
                <a:spcPts val="1005"/>
              </a:spcBef>
            </a:pPr>
            <a:r>
              <a:rPr sz="2600" spc="-10" dirty="0">
                <a:latin typeface="Calibri"/>
                <a:cs typeface="Calibri"/>
              </a:rPr>
              <a:t>where </a:t>
            </a:r>
            <a:r>
              <a:rPr sz="2600" dirty="0">
                <a:solidFill>
                  <a:srgbClr val="E66C7D"/>
                </a:solidFill>
                <a:latin typeface="Calibri"/>
                <a:cs typeface="Calibri"/>
              </a:rPr>
              <a:t>HASH </a:t>
            </a:r>
            <a:r>
              <a:rPr sz="2600" spc="-10" dirty="0">
                <a:latin typeface="Calibri"/>
                <a:cs typeface="Calibri"/>
              </a:rPr>
              <a:t>maps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different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inputs </a:t>
            </a:r>
            <a:r>
              <a:rPr sz="2600" spc="-15" dirty="0">
                <a:latin typeface="Calibri"/>
                <a:cs typeface="Calibri"/>
              </a:rPr>
              <a:t>to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different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colors.</a:t>
            </a:r>
            <a:endParaRPr sz="2600" dirty="0">
              <a:latin typeface="Calibri"/>
              <a:cs typeface="Calibri"/>
            </a:endParaRPr>
          </a:p>
          <a:p>
            <a:pPr marL="350520" indent="-274320">
              <a:spcBef>
                <a:spcPts val="975"/>
              </a:spcBef>
              <a:buClr>
                <a:srgbClr val="60B5CC"/>
              </a:buClr>
              <a:buFont typeface="Wingdings"/>
              <a:buChar char=""/>
              <a:tabLst>
                <a:tab pos="350520" algn="l"/>
                <a:tab pos="6050280" algn="l"/>
              </a:tabLst>
            </a:pPr>
            <a:r>
              <a:rPr sz="2800" spc="-10" dirty="0">
                <a:latin typeface="Calibri"/>
                <a:cs typeface="Calibri"/>
              </a:rPr>
              <a:t>After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𝐾</a:t>
            </a:r>
            <a:r>
              <a:rPr sz="2800" spc="110" dirty="0">
                <a:latin typeface="Cambria Math"/>
                <a:cs typeface="Cambria Math"/>
              </a:rPr>
              <a:t> </a:t>
            </a:r>
            <a:r>
              <a:rPr sz="2800" spc="-20" dirty="0">
                <a:latin typeface="Calibri"/>
                <a:cs typeface="Calibri"/>
              </a:rPr>
              <a:t>steps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color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refinement,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mbria Math"/>
                <a:cs typeface="Cambria Math"/>
              </a:rPr>
              <a:t>𝑐</a:t>
            </a:r>
            <a:r>
              <a:rPr sz="2800" spc="380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lang="en-US" sz="3000" spc="292" baseline="27777" dirty="0">
                <a:solidFill>
                  <a:srgbClr val="C00000"/>
                </a:solidFill>
                <a:latin typeface="Cambria Math"/>
                <a:cs typeface="Cambria Math"/>
              </a:rPr>
              <a:t> K</a:t>
            </a:r>
            <a:r>
              <a:rPr sz="3000" spc="292" baseline="27777" dirty="0">
                <a:solidFill>
                  <a:srgbClr val="C00000"/>
                </a:solidFill>
                <a:latin typeface="Cambria Math"/>
                <a:cs typeface="Cambria Math"/>
              </a:rPr>
              <a:t>	</a:t>
            </a:r>
            <a:r>
              <a:rPr sz="2800" dirty="0">
                <a:solidFill>
                  <a:srgbClr val="C00000"/>
                </a:solidFill>
                <a:latin typeface="Cambria Math"/>
                <a:cs typeface="Cambria Math"/>
              </a:rPr>
              <a:t>𝑣</a:t>
            </a:r>
            <a:endParaRPr sz="2800" dirty="0">
              <a:latin typeface="Cambria Math"/>
              <a:cs typeface="Cambria Math"/>
            </a:endParaRPr>
          </a:p>
          <a:p>
            <a:pPr marL="350520">
              <a:spcBef>
                <a:spcPts val="50"/>
              </a:spcBef>
            </a:pP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summarizes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28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structure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15" dirty="0">
                <a:solidFill>
                  <a:srgbClr val="C00000"/>
                </a:solidFill>
                <a:latin typeface="Cambria Math"/>
                <a:cs typeface="Cambria Math"/>
              </a:rPr>
              <a:t>𝐾</a:t>
            </a:r>
            <a:r>
              <a:rPr sz="2800" spc="15" dirty="0">
                <a:solidFill>
                  <a:srgbClr val="C00000"/>
                </a:solidFill>
                <a:latin typeface="Calibri"/>
                <a:cs typeface="Calibri"/>
              </a:rPr>
              <a:t>-hop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 neighborhood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EA927A-F449-4BF7-8690-77426E43E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799" y="2960042"/>
            <a:ext cx="8962425" cy="96178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1375"/>
            <a:ext cx="5032248" cy="5212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108788" y="1152265"/>
            <a:ext cx="10296012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E66C7D"/>
                </a:solidFill>
              </a:rPr>
              <a:t>Example</a:t>
            </a:r>
            <a:r>
              <a:rPr sz="3600" b="1" dirty="0">
                <a:solidFill>
                  <a:srgbClr val="E66C7D"/>
                </a:solidFill>
                <a:latin typeface="Calibri"/>
                <a:cs typeface="Calibri"/>
              </a:rPr>
              <a:t> of</a:t>
            </a:r>
            <a:r>
              <a:rPr sz="3600" b="1" spc="-5" dirty="0">
                <a:solidFill>
                  <a:srgbClr val="E66C7D"/>
                </a:solidFill>
              </a:rPr>
              <a:t> color </a:t>
            </a:r>
            <a:r>
              <a:rPr sz="3600" b="1" spc="-15" dirty="0">
                <a:solidFill>
                  <a:srgbClr val="E66C7D"/>
                </a:solidFill>
              </a:rPr>
              <a:t>refinement</a:t>
            </a:r>
            <a:r>
              <a:rPr sz="3600" b="1" spc="-5" dirty="0">
                <a:solidFill>
                  <a:srgbClr val="E66C7D"/>
                </a:solidFill>
              </a:rPr>
              <a:t> </a:t>
            </a:r>
            <a:r>
              <a:rPr sz="3600" b="1" spc="-10" dirty="0">
                <a:solidFill>
                  <a:srgbClr val="E66C7D"/>
                </a:solidFill>
              </a:rPr>
              <a:t>given</a:t>
            </a:r>
            <a:r>
              <a:rPr sz="3600" b="1" spc="-5" dirty="0">
                <a:solidFill>
                  <a:srgbClr val="E66C7D"/>
                </a:solidFill>
              </a:rPr>
              <a:t> </a:t>
            </a:r>
            <a:r>
              <a:rPr sz="3600" b="1" spc="-10" dirty="0">
                <a:solidFill>
                  <a:srgbClr val="E66C7D"/>
                </a:solidFill>
              </a:rPr>
              <a:t>two</a:t>
            </a:r>
            <a:r>
              <a:rPr sz="3600" b="1" spc="5" dirty="0">
                <a:solidFill>
                  <a:srgbClr val="E66C7D"/>
                </a:solidFill>
              </a:rPr>
              <a:t> </a:t>
            </a:r>
            <a:r>
              <a:rPr sz="3600" b="1" spc="-20" dirty="0">
                <a:solidFill>
                  <a:srgbClr val="E66C7D"/>
                </a:solidFill>
              </a:rPr>
              <a:t>graphs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80563" y="1838451"/>
            <a:ext cx="30416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spcBef>
                <a:spcPts val="100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800" spc="-5" dirty="0">
                <a:latin typeface="Calibri"/>
                <a:cs typeface="Calibri"/>
              </a:rPr>
              <a:t>Assign </a:t>
            </a:r>
            <a:r>
              <a:rPr sz="2800" spc="-10" dirty="0">
                <a:latin typeface="Calibri"/>
                <a:cs typeface="Calibri"/>
              </a:rPr>
              <a:t>initial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colors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36865" y="2389784"/>
            <a:ext cx="307340" cy="311150"/>
            <a:chOff x="1812865" y="2389784"/>
            <a:chExt cx="307340" cy="311150"/>
          </a:xfrm>
        </p:grpSpPr>
        <p:sp>
          <p:nvSpPr>
            <p:cNvPr id="6" name="object 6"/>
            <p:cNvSpPr/>
            <p:nvPr/>
          </p:nvSpPr>
          <p:spPr>
            <a:xfrm>
              <a:off x="1822390" y="2399309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144007" y="0"/>
                  </a:moveTo>
                  <a:lnTo>
                    <a:pt x="98490" y="7440"/>
                  </a:lnTo>
                  <a:lnTo>
                    <a:pt x="58958" y="28158"/>
                  </a:lnTo>
                  <a:lnTo>
                    <a:pt x="27785" y="59751"/>
                  </a:lnTo>
                  <a:lnTo>
                    <a:pt x="7341" y="99814"/>
                  </a:lnTo>
                  <a:lnTo>
                    <a:pt x="0" y="145943"/>
                  </a:lnTo>
                  <a:lnTo>
                    <a:pt x="7341" y="192072"/>
                  </a:lnTo>
                  <a:lnTo>
                    <a:pt x="27785" y="232135"/>
                  </a:lnTo>
                  <a:lnTo>
                    <a:pt x="58958" y="263727"/>
                  </a:lnTo>
                  <a:lnTo>
                    <a:pt x="98490" y="284446"/>
                  </a:lnTo>
                  <a:lnTo>
                    <a:pt x="144007" y="291886"/>
                  </a:lnTo>
                  <a:lnTo>
                    <a:pt x="189525" y="284446"/>
                  </a:lnTo>
                  <a:lnTo>
                    <a:pt x="229057" y="263727"/>
                  </a:lnTo>
                  <a:lnTo>
                    <a:pt x="260231" y="232135"/>
                  </a:lnTo>
                  <a:lnTo>
                    <a:pt x="280675" y="192072"/>
                  </a:lnTo>
                  <a:lnTo>
                    <a:pt x="288016" y="145943"/>
                  </a:lnTo>
                  <a:lnTo>
                    <a:pt x="280675" y="99814"/>
                  </a:lnTo>
                  <a:lnTo>
                    <a:pt x="260231" y="59751"/>
                  </a:lnTo>
                  <a:lnTo>
                    <a:pt x="229057" y="28158"/>
                  </a:lnTo>
                  <a:lnTo>
                    <a:pt x="189525" y="7440"/>
                  </a:lnTo>
                  <a:lnTo>
                    <a:pt x="14400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22390" y="2399309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0" y="145943"/>
                  </a:moveTo>
                  <a:lnTo>
                    <a:pt x="7341" y="99813"/>
                  </a:lnTo>
                  <a:lnTo>
                    <a:pt x="27785" y="59750"/>
                  </a:lnTo>
                  <a:lnTo>
                    <a:pt x="58958" y="28158"/>
                  </a:lnTo>
                  <a:lnTo>
                    <a:pt x="98490" y="7440"/>
                  </a:lnTo>
                  <a:lnTo>
                    <a:pt x="144008" y="0"/>
                  </a:lnTo>
                  <a:lnTo>
                    <a:pt x="189526" y="7440"/>
                  </a:lnTo>
                  <a:lnTo>
                    <a:pt x="229058" y="28158"/>
                  </a:lnTo>
                  <a:lnTo>
                    <a:pt x="260231" y="59750"/>
                  </a:lnTo>
                  <a:lnTo>
                    <a:pt x="280675" y="99813"/>
                  </a:lnTo>
                  <a:lnTo>
                    <a:pt x="288017" y="145943"/>
                  </a:lnTo>
                  <a:lnTo>
                    <a:pt x="280675" y="192072"/>
                  </a:lnTo>
                  <a:lnTo>
                    <a:pt x="260231" y="232135"/>
                  </a:lnTo>
                  <a:lnTo>
                    <a:pt x="229058" y="263727"/>
                  </a:lnTo>
                  <a:lnTo>
                    <a:pt x="189526" y="284445"/>
                  </a:lnTo>
                  <a:lnTo>
                    <a:pt x="144008" y="291886"/>
                  </a:lnTo>
                  <a:lnTo>
                    <a:pt x="98490" y="284445"/>
                  </a:lnTo>
                  <a:lnTo>
                    <a:pt x="58958" y="263727"/>
                  </a:lnTo>
                  <a:lnTo>
                    <a:pt x="27785" y="232135"/>
                  </a:lnTo>
                  <a:lnTo>
                    <a:pt x="7341" y="192072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21341" y="2411476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04841" y="2375006"/>
            <a:ext cx="1456055" cy="909955"/>
            <a:chOff x="1380840" y="2375005"/>
            <a:chExt cx="1456055" cy="909955"/>
          </a:xfrm>
        </p:grpSpPr>
        <p:sp>
          <p:nvSpPr>
            <p:cNvPr id="10" name="object 10"/>
            <p:cNvSpPr/>
            <p:nvPr/>
          </p:nvSpPr>
          <p:spPr>
            <a:xfrm>
              <a:off x="1390365" y="2983083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144007" y="0"/>
                  </a:moveTo>
                  <a:lnTo>
                    <a:pt x="98490" y="7440"/>
                  </a:lnTo>
                  <a:lnTo>
                    <a:pt x="58958" y="28158"/>
                  </a:lnTo>
                  <a:lnTo>
                    <a:pt x="27785" y="59750"/>
                  </a:lnTo>
                  <a:lnTo>
                    <a:pt x="7341" y="99813"/>
                  </a:lnTo>
                  <a:lnTo>
                    <a:pt x="0" y="145943"/>
                  </a:lnTo>
                  <a:lnTo>
                    <a:pt x="7341" y="192072"/>
                  </a:lnTo>
                  <a:lnTo>
                    <a:pt x="27785" y="232134"/>
                  </a:lnTo>
                  <a:lnTo>
                    <a:pt x="58958" y="263727"/>
                  </a:lnTo>
                  <a:lnTo>
                    <a:pt x="98490" y="284445"/>
                  </a:lnTo>
                  <a:lnTo>
                    <a:pt x="144007" y="291885"/>
                  </a:lnTo>
                  <a:lnTo>
                    <a:pt x="189525" y="284445"/>
                  </a:lnTo>
                  <a:lnTo>
                    <a:pt x="229057" y="263727"/>
                  </a:lnTo>
                  <a:lnTo>
                    <a:pt x="260231" y="232134"/>
                  </a:lnTo>
                  <a:lnTo>
                    <a:pt x="280675" y="192072"/>
                  </a:lnTo>
                  <a:lnTo>
                    <a:pt x="288016" y="145943"/>
                  </a:lnTo>
                  <a:lnTo>
                    <a:pt x="280675" y="99813"/>
                  </a:lnTo>
                  <a:lnTo>
                    <a:pt x="260231" y="59750"/>
                  </a:lnTo>
                  <a:lnTo>
                    <a:pt x="229057" y="28158"/>
                  </a:lnTo>
                  <a:lnTo>
                    <a:pt x="189525" y="7440"/>
                  </a:lnTo>
                  <a:lnTo>
                    <a:pt x="14400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90365" y="2983083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0" y="145943"/>
                  </a:moveTo>
                  <a:lnTo>
                    <a:pt x="7341" y="99813"/>
                  </a:lnTo>
                  <a:lnTo>
                    <a:pt x="27785" y="59750"/>
                  </a:lnTo>
                  <a:lnTo>
                    <a:pt x="58958" y="28158"/>
                  </a:lnTo>
                  <a:lnTo>
                    <a:pt x="98490" y="7440"/>
                  </a:lnTo>
                  <a:lnTo>
                    <a:pt x="144008" y="0"/>
                  </a:lnTo>
                  <a:lnTo>
                    <a:pt x="189526" y="7440"/>
                  </a:lnTo>
                  <a:lnTo>
                    <a:pt x="229058" y="28158"/>
                  </a:lnTo>
                  <a:lnTo>
                    <a:pt x="260231" y="59750"/>
                  </a:lnTo>
                  <a:lnTo>
                    <a:pt x="280675" y="99813"/>
                  </a:lnTo>
                  <a:lnTo>
                    <a:pt x="288017" y="145943"/>
                  </a:lnTo>
                  <a:lnTo>
                    <a:pt x="280675" y="192072"/>
                  </a:lnTo>
                  <a:lnTo>
                    <a:pt x="260231" y="232135"/>
                  </a:lnTo>
                  <a:lnTo>
                    <a:pt x="229058" y="263727"/>
                  </a:lnTo>
                  <a:lnTo>
                    <a:pt x="189526" y="284445"/>
                  </a:lnTo>
                  <a:lnTo>
                    <a:pt x="144008" y="291886"/>
                  </a:lnTo>
                  <a:lnTo>
                    <a:pt x="98490" y="284445"/>
                  </a:lnTo>
                  <a:lnTo>
                    <a:pt x="58958" y="263727"/>
                  </a:lnTo>
                  <a:lnTo>
                    <a:pt x="27785" y="232135"/>
                  </a:lnTo>
                  <a:lnTo>
                    <a:pt x="7341" y="192072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39243" y="2384530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144007" y="0"/>
                  </a:moveTo>
                  <a:lnTo>
                    <a:pt x="98490" y="7440"/>
                  </a:lnTo>
                  <a:lnTo>
                    <a:pt x="58958" y="28158"/>
                  </a:lnTo>
                  <a:lnTo>
                    <a:pt x="27785" y="59750"/>
                  </a:lnTo>
                  <a:lnTo>
                    <a:pt x="7341" y="99812"/>
                  </a:lnTo>
                  <a:lnTo>
                    <a:pt x="0" y="145942"/>
                  </a:lnTo>
                  <a:lnTo>
                    <a:pt x="7341" y="192071"/>
                  </a:lnTo>
                  <a:lnTo>
                    <a:pt x="27785" y="232134"/>
                  </a:lnTo>
                  <a:lnTo>
                    <a:pt x="58958" y="263727"/>
                  </a:lnTo>
                  <a:lnTo>
                    <a:pt x="98490" y="284445"/>
                  </a:lnTo>
                  <a:lnTo>
                    <a:pt x="144007" y="291885"/>
                  </a:lnTo>
                  <a:lnTo>
                    <a:pt x="189525" y="284445"/>
                  </a:lnTo>
                  <a:lnTo>
                    <a:pt x="229057" y="263727"/>
                  </a:lnTo>
                  <a:lnTo>
                    <a:pt x="260231" y="232134"/>
                  </a:lnTo>
                  <a:lnTo>
                    <a:pt x="280675" y="192071"/>
                  </a:lnTo>
                  <a:lnTo>
                    <a:pt x="288016" y="145942"/>
                  </a:lnTo>
                  <a:lnTo>
                    <a:pt x="280675" y="99812"/>
                  </a:lnTo>
                  <a:lnTo>
                    <a:pt x="260231" y="59750"/>
                  </a:lnTo>
                  <a:lnTo>
                    <a:pt x="229057" y="28158"/>
                  </a:lnTo>
                  <a:lnTo>
                    <a:pt x="189525" y="7440"/>
                  </a:lnTo>
                  <a:lnTo>
                    <a:pt x="14400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39243" y="2384530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0" y="145943"/>
                  </a:moveTo>
                  <a:lnTo>
                    <a:pt x="7341" y="99813"/>
                  </a:lnTo>
                  <a:lnTo>
                    <a:pt x="27785" y="59750"/>
                  </a:lnTo>
                  <a:lnTo>
                    <a:pt x="58958" y="28158"/>
                  </a:lnTo>
                  <a:lnTo>
                    <a:pt x="98490" y="7440"/>
                  </a:lnTo>
                  <a:lnTo>
                    <a:pt x="144008" y="0"/>
                  </a:lnTo>
                  <a:lnTo>
                    <a:pt x="189526" y="7440"/>
                  </a:lnTo>
                  <a:lnTo>
                    <a:pt x="229058" y="28158"/>
                  </a:lnTo>
                  <a:lnTo>
                    <a:pt x="260231" y="59750"/>
                  </a:lnTo>
                  <a:lnTo>
                    <a:pt x="280675" y="99813"/>
                  </a:lnTo>
                  <a:lnTo>
                    <a:pt x="288017" y="145943"/>
                  </a:lnTo>
                  <a:lnTo>
                    <a:pt x="280675" y="192072"/>
                  </a:lnTo>
                  <a:lnTo>
                    <a:pt x="260231" y="232135"/>
                  </a:lnTo>
                  <a:lnTo>
                    <a:pt x="229058" y="263727"/>
                  </a:lnTo>
                  <a:lnTo>
                    <a:pt x="189526" y="284445"/>
                  </a:lnTo>
                  <a:lnTo>
                    <a:pt x="144008" y="291886"/>
                  </a:lnTo>
                  <a:lnTo>
                    <a:pt x="98490" y="284445"/>
                  </a:lnTo>
                  <a:lnTo>
                    <a:pt x="58958" y="263727"/>
                  </a:lnTo>
                  <a:lnTo>
                    <a:pt x="27785" y="232135"/>
                  </a:lnTo>
                  <a:lnTo>
                    <a:pt x="7341" y="192072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989317" y="299364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336866" y="3583564"/>
            <a:ext cx="1049655" cy="311150"/>
            <a:chOff x="1812865" y="3583564"/>
            <a:chExt cx="1049655" cy="311150"/>
          </a:xfrm>
        </p:grpSpPr>
        <p:sp>
          <p:nvSpPr>
            <p:cNvPr id="16" name="object 16"/>
            <p:cNvSpPr/>
            <p:nvPr/>
          </p:nvSpPr>
          <p:spPr>
            <a:xfrm>
              <a:off x="1822390" y="3593089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144007" y="0"/>
                  </a:moveTo>
                  <a:lnTo>
                    <a:pt x="98490" y="7440"/>
                  </a:lnTo>
                  <a:lnTo>
                    <a:pt x="58958" y="28158"/>
                  </a:lnTo>
                  <a:lnTo>
                    <a:pt x="27785" y="59750"/>
                  </a:lnTo>
                  <a:lnTo>
                    <a:pt x="7341" y="99813"/>
                  </a:lnTo>
                  <a:lnTo>
                    <a:pt x="0" y="145943"/>
                  </a:lnTo>
                  <a:lnTo>
                    <a:pt x="7341" y="192072"/>
                  </a:lnTo>
                  <a:lnTo>
                    <a:pt x="27785" y="232134"/>
                  </a:lnTo>
                  <a:lnTo>
                    <a:pt x="58958" y="263727"/>
                  </a:lnTo>
                  <a:lnTo>
                    <a:pt x="98490" y="284445"/>
                  </a:lnTo>
                  <a:lnTo>
                    <a:pt x="144007" y="291885"/>
                  </a:lnTo>
                  <a:lnTo>
                    <a:pt x="189525" y="284445"/>
                  </a:lnTo>
                  <a:lnTo>
                    <a:pt x="229057" y="263727"/>
                  </a:lnTo>
                  <a:lnTo>
                    <a:pt x="260231" y="232134"/>
                  </a:lnTo>
                  <a:lnTo>
                    <a:pt x="280675" y="192072"/>
                  </a:lnTo>
                  <a:lnTo>
                    <a:pt x="288016" y="145943"/>
                  </a:lnTo>
                  <a:lnTo>
                    <a:pt x="280675" y="99813"/>
                  </a:lnTo>
                  <a:lnTo>
                    <a:pt x="260231" y="59750"/>
                  </a:lnTo>
                  <a:lnTo>
                    <a:pt x="229057" y="28158"/>
                  </a:lnTo>
                  <a:lnTo>
                    <a:pt x="189525" y="7440"/>
                  </a:lnTo>
                  <a:lnTo>
                    <a:pt x="14400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22390" y="3593089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0" y="145943"/>
                  </a:moveTo>
                  <a:lnTo>
                    <a:pt x="7341" y="99813"/>
                  </a:lnTo>
                  <a:lnTo>
                    <a:pt x="27785" y="59750"/>
                  </a:lnTo>
                  <a:lnTo>
                    <a:pt x="58958" y="28158"/>
                  </a:lnTo>
                  <a:lnTo>
                    <a:pt x="98490" y="7440"/>
                  </a:lnTo>
                  <a:lnTo>
                    <a:pt x="144008" y="0"/>
                  </a:lnTo>
                  <a:lnTo>
                    <a:pt x="189526" y="7440"/>
                  </a:lnTo>
                  <a:lnTo>
                    <a:pt x="229058" y="28158"/>
                  </a:lnTo>
                  <a:lnTo>
                    <a:pt x="260231" y="59750"/>
                  </a:lnTo>
                  <a:lnTo>
                    <a:pt x="280675" y="99813"/>
                  </a:lnTo>
                  <a:lnTo>
                    <a:pt x="288017" y="145943"/>
                  </a:lnTo>
                  <a:lnTo>
                    <a:pt x="280675" y="192072"/>
                  </a:lnTo>
                  <a:lnTo>
                    <a:pt x="260231" y="232135"/>
                  </a:lnTo>
                  <a:lnTo>
                    <a:pt x="229058" y="263727"/>
                  </a:lnTo>
                  <a:lnTo>
                    <a:pt x="189526" y="284445"/>
                  </a:lnTo>
                  <a:lnTo>
                    <a:pt x="144008" y="291886"/>
                  </a:lnTo>
                  <a:lnTo>
                    <a:pt x="98490" y="284445"/>
                  </a:lnTo>
                  <a:lnTo>
                    <a:pt x="58958" y="263727"/>
                  </a:lnTo>
                  <a:lnTo>
                    <a:pt x="27785" y="232135"/>
                  </a:lnTo>
                  <a:lnTo>
                    <a:pt x="7341" y="192072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64545" y="3593089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144007" y="0"/>
                  </a:moveTo>
                  <a:lnTo>
                    <a:pt x="98490" y="7440"/>
                  </a:lnTo>
                  <a:lnTo>
                    <a:pt x="58958" y="28158"/>
                  </a:lnTo>
                  <a:lnTo>
                    <a:pt x="27785" y="59750"/>
                  </a:lnTo>
                  <a:lnTo>
                    <a:pt x="7341" y="99813"/>
                  </a:lnTo>
                  <a:lnTo>
                    <a:pt x="0" y="145943"/>
                  </a:lnTo>
                  <a:lnTo>
                    <a:pt x="7341" y="192072"/>
                  </a:lnTo>
                  <a:lnTo>
                    <a:pt x="27785" y="232134"/>
                  </a:lnTo>
                  <a:lnTo>
                    <a:pt x="58958" y="263727"/>
                  </a:lnTo>
                  <a:lnTo>
                    <a:pt x="98490" y="284445"/>
                  </a:lnTo>
                  <a:lnTo>
                    <a:pt x="144007" y="291885"/>
                  </a:lnTo>
                  <a:lnTo>
                    <a:pt x="189525" y="284445"/>
                  </a:lnTo>
                  <a:lnTo>
                    <a:pt x="229057" y="263727"/>
                  </a:lnTo>
                  <a:lnTo>
                    <a:pt x="260231" y="232134"/>
                  </a:lnTo>
                  <a:lnTo>
                    <a:pt x="280675" y="192072"/>
                  </a:lnTo>
                  <a:lnTo>
                    <a:pt x="288016" y="145943"/>
                  </a:lnTo>
                  <a:lnTo>
                    <a:pt x="280675" y="99813"/>
                  </a:lnTo>
                  <a:lnTo>
                    <a:pt x="260231" y="59750"/>
                  </a:lnTo>
                  <a:lnTo>
                    <a:pt x="229057" y="28158"/>
                  </a:lnTo>
                  <a:lnTo>
                    <a:pt x="189525" y="7440"/>
                  </a:lnTo>
                  <a:lnTo>
                    <a:pt x="14400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64545" y="3593089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0" y="145943"/>
                  </a:moveTo>
                  <a:lnTo>
                    <a:pt x="7341" y="99813"/>
                  </a:lnTo>
                  <a:lnTo>
                    <a:pt x="27785" y="59750"/>
                  </a:lnTo>
                  <a:lnTo>
                    <a:pt x="58958" y="28158"/>
                  </a:lnTo>
                  <a:lnTo>
                    <a:pt x="98490" y="7440"/>
                  </a:lnTo>
                  <a:lnTo>
                    <a:pt x="144008" y="0"/>
                  </a:lnTo>
                  <a:lnTo>
                    <a:pt x="189526" y="7440"/>
                  </a:lnTo>
                  <a:lnTo>
                    <a:pt x="229058" y="28158"/>
                  </a:lnTo>
                  <a:lnTo>
                    <a:pt x="260231" y="59750"/>
                  </a:lnTo>
                  <a:lnTo>
                    <a:pt x="280675" y="99813"/>
                  </a:lnTo>
                  <a:lnTo>
                    <a:pt x="288017" y="145943"/>
                  </a:lnTo>
                  <a:lnTo>
                    <a:pt x="280675" y="192072"/>
                  </a:lnTo>
                  <a:lnTo>
                    <a:pt x="260231" y="232135"/>
                  </a:lnTo>
                  <a:lnTo>
                    <a:pt x="229058" y="263727"/>
                  </a:lnTo>
                  <a:lnTo>
                    <a:pt x="189526" y="284445"/>
                  </a:lnTo>
                  <a:lnTo>
                    <a:pt x="144008" y="291886"/>
                  </a:lnTo>
                  <a:lnTo>
                    <a:pt x="98490" y="284445"/>
                  </a:lnTo>
                  <a:lnTo>
                    <a:pt x="58958" y="263727"/>
                  </a:lnTo>
                  <a:lnTo>
                    <a:pt x="27785" y="232135"/>
                  </a:lnTo>
                  <a:lnTo>
                    <a:pt x="7341" y="192072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480563" y="3575377"/>
            <a:ext cx="4508500" cy="77279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953135">
              <a:spcBef>
                <a:spcPts val="320"/>
              </a:spcBef>
              <a:tabLst>
                <a:tab pos="1695450" algn="l"/>
              </a:tabLst>
            </a:pPr>
            <a:r>
              <a:rPr sz="1600" dirty="0">
                <a:latin typeface="Arial"/>
                <a:cs typeface="Arial"/>
              </a:rPr>
              <a:t>1	1</a:t>
            </a:r>
            <a:endParaRPr sz="1600">
              <a:latin typeface="Arial"/>
              <a:cs typeface="Arial"/>
            </a:endParaRPr>
          </a:p>
          <a:p>
            <a:pPr marL="287020" indent="-274320">
              <a:spcBef>
                <a:spcPts val="380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800" spc="-20" dirty="0">
                <a:latin typeface="Calibri"/>
                <a:cs typeface="Calibri"/>
              </a:rPr>
              <a:t>Aggregate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neighboring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colors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75336" y="2973559"/>
            <a:ext cx="307340" cy="311150"/>
            <a:chOff x="3051336" y="2973559"/>
            <a:chExt cx="307340" cy="311150"/>
          </a:xfrm>
        </p:grpSpPr>
        <p:sp>
          <p:nvSpPr>
            <p:cNvPr id="22" name="object 22"/>
            <p:cNvSpPr/>
            <p:nvPr/>
          </p:nvSpPr>
          <p:spPr>
            <a:xfrm>
              <a:off x="3060861" y="2983084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144009" y="0"/>
                  </a:moveTo>
                  <a:lnTo>
                    <a:pt x="98491" y="7440"/>
                  </a:lnTo>
                  <a:lnTo>
                    <a:pt x="58959" y="28158"/>
                  </a:lnTo>
                  <a:lnTo>
                    <a:pt x="27785" y="59750"/>
                  </a:lnTo>
                  <a:lnTo>
                    <a:pt x="7341" y="99813"/>
                  </a:lnTo>
                  <a:lnTo>
                    <a:pt x="0" y="145943"/>
                  </a:lnTo>
                  <a:lnTo>
                    <a:pt x="7341" y="192072"/>
                  </a:lnTo>
                  <a:lnTo>
                    <a:pt x="27785" y="232134"/>
                  </a:lnTo>
                  <a:lnTo>
                    <a:pt x="58959" y="263727"/>
                  </a:lnTo>
                  <a:lnTo>
                    <a:pt x="98491" y="284445"/>
                  </a:lnTo>
                  <a:lnTo>
                    <a:pt x="144009" y="291885"/>
                  </a:lnTo>
                  <a:lnTo>
                    <a:pt x="189526" y="284445"/>
                  </a:lnTo>
                  <a:lnTo>
                    <a:pt x="229058" y="263727"/>
                  </a:lnTo>
                  <a:lnTo>
                    <a:pt x="260231" y="232134"/>
                  </a:lnTo>
                  <a:lnTo>
                    <a:pt x="280675" y="192072"/>
                  </a:lnTo>
                  <a:lnTo>
                    <a:pt x="288016" y="145943"/>
                  </a:lnTo>
                  <a:lnTo>
                    <a:pt x="280675" y="99813"/>
                  </a:lnTo>
                  <a:lnTo>
                    <a:pt x="260231" y="59750"/>
                  </a:lnTo>
                  <a:lnTo>
                    <a:pt x="229058" y="28158"/>
                  </a:lnTo>
                  <a:lnTo>
                    <a:pt x="189526" y="7440"/>
                  </a:lnTo>
                  <a:lnTo>
                    <a:pt x="14400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60861" y="2983084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0" y="145943"/>
                  </a:moveTo>
                  <a:lnTo>
                    <a:pt x="7341" y="99813"/>
                  </a:lnTo>
                  <a:lnTo>
                    <a:pt x="27785" y="59750"/>
                  </a:lnTo>
                  <a:lnTo>
                    <a:pt x="58958" y="28158"/>
                  </a:lnTo>
                  <a:lnTo>
                    <a:pt x="98490" y="7440"/>
                  </a:lnTo>
                  <a:lnTo>
                    <a:pt x="144008" y="0"/>
                  </a:lnTo>
                  <a:lnTo>
                    <a:pt x="189526" y="7440"/>
                  </a:lnTo>
                  <a:lnTo>
                    <a:pt x="229058" y="28158"/>
                  </a:lnTo>
                  <a:lnTo>
                    <a:pt x="260231" y="59750"/>
                  </a:lnTo>
                  <a:lnTo>
                    <a:pt x="280675" y="99813"/>
                  </a:lnTo>
                  <a:lnTo>
                    <a:pt x="288017" y="145943"/>
                  </a:lnTo>
                  <a:lnTo>
                    <a:pt x="280675" y="192072"/>
                  </a:lnTo>
                  <a:lnTo>
                    <a:pt x="260231" y="232135"/>
                  </a:lnTo>
                  <a:lnTo>
                    <a:pt x="229058" y="263727"/>
                  </a:lnTo>
                  <a:lnTo>
                    <a:pt x="189526" y="284445"/>
                  </a:lnTo>
                  <a:lnTo>
                    <a:pt x="144008" y="291886"/>
                  </a:lnTo>
                  <a:lnTo>
                    <a:pt x="98490" y="284445"/>
                  </a:lnTo>
                  <a:lnTo>
                    <a:pt x="58958" y="263727"/>
                  </a:lnTo>
                  <a:lnTo>
                    <a:pt x="27785" y="232135"/>
                  </a:lnTo>
                  <a:lnTo>
                    <a:pt x="7341" y="192072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659814" y="299364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145915" y="2516184"/>
            <a:ext cx="1485900" cy="1134110"/>
            <a:chOff x="1621915" y="2516184"/>
            <a:chExt cx="1485900" cy="1134110"/>
          </a:xfrm>
        </p:grpSpPr>
        <p:sp>
          <p:nvSpPr>
            <p:cNvPr id="26" name="object 26"/>
            <p:cNvSpPr/>
            <p:nvPr/>
          </p:nvSpPr>
          <p:spPr>
            <a:xfrm>
              <a:off x="1636203" y="2648450"/>
              <a:ext cx="228600" cy="377825"/>
            </a:xfrm>
            <a:custGeom>
              <a:avLst/>
              <a:gdLst/>
              <a:ahLst/>
              <a:cxnLst/>
              <a:rect l="l" t="t" r="r" b="b"/>
              <a:pathLst>
                <a:path w="228600" h="377825">
                  <a:moveTo>
                    <a:pt x="228366" y="0"/>
                  </a:moveTo>
                  <a:lnTo>
                    <a:pt x="0" y="37737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36203" y="3232224"/>
              <a:ext cx="228600" cy="403860"/>
            </a:xfrm>
            <a:custGeom>
              <a:avLst/>
              <a:gdLst/>
              <a:ahLst/>
              <a:cxnLst/>
              <a:rect l="l" t="t" r="r" b="b"/>
              <a:pathLst>
                <a:path w="228600" h="403860">
                  <a:moveTo>
                    <a:pt x="0" y="0"/>
                  </a:moveTo>
                  <a:lnTo>
                    <a:pt x="228366" y="40361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18016" y="2530472"/>
              <a:ext cx="421640" cy="0"/>
            </a:xfrm>
            <a:custGeom>
              <a:avLst/>
              <a:gdLst/>
              <a:ahLst/>
              <a:cxnLst/>
              <a:rect l="l" t="t" r="r" b="b"/>
              <a:pathLst>
                <a:path w="421639">
                  <a:moveTo>
                    <a:pt x="421227" y="0"/>
                  </a:moveTo>
                  <a:lnTo>
                    <a:pt x="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785081" y="2633670"/>
              <a:ext cx="308610" cy="401320"/>
            </a:xfrm>
            <a:custGeom>
              <a:avLst/>
              <a:gdLst/>
              <a:ahLst/>
              <a:cxnLst/>
              <a:rect l="l" t="t" r="r" b="b"/>
              <a:pathLst>
                <a:path w="308610" h="401319">
                  <a:moveTo>
                    <a:pt x="308443" y="400968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78381" y="2648450"/>
              <a:ext cx="1383030" cy="480695"/>
            </a:xfrm>
            <a:custGeom>
              <a:avLst/>
              <a:gdLst/>
              <a:ahLst/>
              <a:cxnLst/>
              <a:rect l="l" t="t" r="r" b="b"/>
              <a:pathLst>
                <a:path w="1383030" h="480694">
                  <a:moveTo>
                    <a:pt x="1382480" y="480577"/>
                  </a:moveTo>
                  <a:lnTo>
                    <a:pt x="389846" y="0"/>
                  </a:lnTo>
                </a:path>
                <a:path w="1383030" h="480694">
                  <a:moveTo>
                    <a:pt x="1382480" y="480577"/>
                  </a:moveTo>
                  <a:lnTo>
                    <a:pt x="0" y="48057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78382" y="3129026"/>
              <a:ext cx="928369" cy="507365"/>
            </a:xfrm>
            <a:custGeom>
              <a:avLst/>
              <a:gdLst/>
              <a:ahLst/>
              <a:cxnLst/>
              <a:rect l="l" t="t" r="r" b="b"/>
              <a:pathLst>
                <a:path w="928369" h="507364">
                  <a:moveTo>
                    <a:pt x="928342" y="506807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7324756" y="2361182"/>
            <a:ext cx="325755" cy="316865"/>
            <a:chOff x="5800755" y="2361181"/>
            <a:chExt cx="325755" cy="316865"/>
          </a:xfrm>
        </p:grpSpPr>
        <p:sp>
          <p:nvSpPr>
            <p:cNvPr id="33" name="object 33"/>
            <p:cNvSpPr/>
            <p:nvPr/>
          </p:nvSpPr>
          <p:spPr>
            <a:xfrm>
              <a:off x="5810280" y="2370706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153139" y="0"/>
                  </a:moveTo>
                  <a:lnTo>
                    <a:pt x="104735" y="7580"/>
                  </a:lnTo>
                  <a:lnTo>
                    <a:pt x="62696" y="28687"/>
                  </a:lnTo>
                  <a:lnTo>
                    <a:pt x="29546" y="60872"/>
                  </a:lnTo>
                  <a:lnTo>
                    <a:pt x="7807" y="101687"/>
                  </a:lnTo>
                  <a:lnTo>
                    <a:pt x="0" y="148682"/>
                  </a:lnTo>
                  <a:lnTo>
                    <a:pt x="7807" y="195678"/>
                  </a:lnTo>
                  <a:lnTo>
                    <a:pt x="29546" y="236492"/>
                  </a:lnTo>
                  <a:lnTo>
                    <a:pt x="62696" y="268678"/>
                  </a:lnTo>
                  <a:lnTo>
                    <a:pt x="104735" y="289785"/>
                  </a:lnTo>
                  <a:lnTo>
                    <a:pt x="153139" y="297365"/>
                  </a:lnTo>
                  <a:lnTo>
                    <a:pt x="201542" y="289785"/>
                  </a:lnTo>
                  <a:lnTo>
                    <a:pt x="243580" y="268678"/>
                  </a:lnTo>
                  <a:lnTo>
                    <a:pt x="276730" y="236492"/>
                  </a:lnTo>
                  <a:lnTo>
                    <a:pt x="298469" y="195678"/>
                  </a:lnTo>
                  <a:lnTo>
                    <a:pt x="306277" y="148682"/>
                  </a:lnTo>
                  <a:lnTo>
                    <a:pt x="298469" y="101687"/>
                  </a:lnTo>
                  <a:lnTo>
                    <a:pt x="276730" y="60872"/>
                  </a:lnTo>
                  <a:lnTo>
                    <a:pt x="243580" y="28687"/>
                  </a:lnTo>
                  <a:lnTo>
                    <a:pt x="201542" y="7580"/>
                  </a:lnTo>
                  <a:lnTo>
                    <a:pt x="15313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810280" y="2370706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0" y="148682"/>
                  </a:moveTo>
                  <a:lnTo>
                    <a:pt x="7807" y="101687"/>
                  </a:lnTo>
                  <a:lnTo>
                    <a:pt x="29546" y="60872"/>
                  </a:lnTo>
                  <a:lnTo>
                    <a:pt x="62696" y="28687"/>
                  </a:lnTo>
                  <a:lnTo>
                    <a:pt x="104734" y="7579"/>
                  </a:lnTo>
                  <a:lnTo>
                    <a:pt x="153138" y="0"/>
                  </a:lnTo>
                  <a:lnTo>
                    <a:pt x="201542" y="7579"/>
                  </a:lnTo>
                  <a:lnTo>
                    <a:pt x="243580" y="28687"/>
                  </a:lnTo>
                  <a:lnTo>
                    <a:pt x="276730" y="60872"/>
                  </a:lnTo>
                  <a:lnTo>
                    <a:pt x="298469" y="101687"/>
                  </a:lnTo>
                  <a:lnTo>
                    <a:pt x="306277" y="148682"/>
                  </a:lnTo>
                  <a:lnTo>
                    <a:pt x="298469" y="195677"/>
                  </a:lnTo>
                  <a:lnTo>
                    <a:pt x="276730" y="236492"/>
                  </a:lnTo>
                  <a:lnTo>
                    <a:pt x="243580" y="268677"/>
                  </a:lnTo>
                  <a:lnTo>
                    <a:pt x="201542" y="289785"/>
                  </a:lnTo>
                  <a:lnTo>
                    <a:pt x="153138" y="297365"/>
                  </a:lnTo>
                  <a:lnTo>
                    <a:pt x="104734" y="289785"/>
                  </a:lnTo>
                  <a:lnTo>
                    <a:pt x="62696" y="268677"/>
                  </a:lnTo>
                  <a:lnTo>
                    <a:pt x="29546" y="236492"/>
                  </a:lnTo>
                  <a:lnTo>
                    <a:pt x="7807" y="19567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138194" y="2396235"/>
            <a:ext cx="34188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292475" algn="l"/>
              </a:tabLst>
            </a:pPr>
            <a:r>
              <a:rPr sz="1600" dirty="0">
                <a:latin typeface="Arial"/>
                <a:cs typeface="Arial"/>
              </a:rPr>
              <a:t>1	</a:t>
            </a:r>
            <a:r>
              <a:rPr sz="2400" baseline="3472" dirty="0">
                <a:latin typeface="Arial"/>
                <a:cs typeface="Arial"/>
              </a:rPr>
              <a:t>1</a:t>
            </a:r>
            <a:endParaRPr sz="2400" baseline="3472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087057" y="2346126"/>
            <a:ext cx="325755" cy="316865"/>
            <a:chOff x="6563056" y="2346125"/>
            <a:chExt cx="325755" cy="316865"/>
          </a:xfrm>
        </p:grpSpPr>
        <p:sp>
          <p:nvSpPr>
            <p:cNvPr id="37" name="object 37"/>
            <p:cNvSpPr/>
            <p:nvPr/>
          </p:nvSpPr>
          <p:spPr>
            <a:xfrm>
              <a:off x="6572581" y="2355650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153139" y="0"/>
                  </a:moveTo>
                  <a:lnTo>
                    <a:pt x="104735" y="7579"/>
                  </a:lnTo>
                  <a:lnTo>
                    <a:pt x="62696" y="28686"/>
                  </a:lnTo>
                  <a:lnTo>
                    <a:pt x="29546" y="60872"/>
                  </a:lnTo>
                  <a:lnTo>
                    <a:pt x="7807" y="101686"/>
                  </a:lnTo>
                  <a:lnTo>
                    <a:pt x="0" y="148681"/>
                  </a:lnTo>
                  <a:lnTo>
                    <a:pt x="7807" y="195676"/>
                  </a:lnTo>
                  <a:lnTo>
                    <a:pt x="29546" y="236491"/>
                  </a:lnTo>
                  <a:lnTo>
                    <a:pt x="62696" y="268677"/>
                  </a:lnTo>
                  <a:lnTo>
                    <a:pt x="104735" y="289784"/>
                  </a:lnTo>
                  <a:lnTo>
                    <a:pt x="153139" y="297364"/>
                  </a:lnTo>
                  <a:lnTo>
                    <a:pt x="201542" y="289784"/>
                  </a:lnTo>
                  <a:lnTo>
                    <a:pt x="243580" y="268677"/>
                  </a:lnTo>
                  <a:lnTo>
                    <a:pt x="276730" y="236491"/>
                  </a:lnTo>
                  <a:lnTo>
                    <a:pt x="298469" y="195676"/>
                  </a:lnTo>
                  <a:lnTo>
                    <a:pt x="306277" y="148681"/>
                  </a:lnTo>
                  <a:lnTo>
                    <a:pt x="298469" y="101686"/>
                  </a:lnTo>
                  <a:lnTo>
                    <a:pt x="276730" y="60872"/>
                  </a:lnTo>
                  <a:lnTo>
                    <a:pt x="243580" y="28686"/>
                  </a:lnTo>
                  <a:lnTo>
                    <a:pt x="201542" y="7579"/>
                  </a:lnTo>
                  <a:lnTo>
                    <a:pt x="15313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572581" y="2355650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0" y="148682"/>
                  </a:moveTo>
                  <a:lnTo>
                    <a:pt x="7807" y="101687"/>
                  </a:lnTo>
                  <a:lnTo>
                    <a:pt x="29546" y="60872"/>
                  </a:lnTo>
                  <a:lnTo>
                    <a:pt x="62696" y="28687"/>
                  </a:lnTo>
                  <a:lnTo>
                    <a:pt x="104734" y="7579"/>
                  </a:lnTo>
                  <a:lnTo>
                    <a:pt x="153138" y="0"/>
                  </a:lnTo>
                  <a:lnTo>
                    <a:pt x="201542" y="7579"/>
                  </a:lnTo>
                  <a:lnTo>
                    <a:pt x="243580" y="28687"/>
                  </a:lnTo>
                  <a:lnTo>
                    <a:pt x="276730" y="60872"/>
                  </a:lnTo>
                  <a:lnTo>
                    <a:pt x="298469" y="101687"/>
                  </a:lnTo>
                  <a:lnTo>
                    <a:pt x="306277" y="148682"/>
                  </a:lnTo>
                  <a:lnTo>
                    <a:pt x="298469" y="195677"/>
                  </a:lnTo>
                  <a:lnTo>
                    <a:pt x="276730" y="236492"/>
                  </a:lnTo>
                  <a:lnTo>
                    <a:pt x="243580" y="268677"/>
                  </a:lnTo>
                  <a:lnTo>
                    <a:pt x="201542" y="289785"/>
                  </a:lnTo>
                  <a:lnTo>
                    <a:pt x="153138" y="297365"/>
                  </a:lnTo>
                  <a:lnTo>
                    <a:pt x="104734" y="289785"/>
                  </a:lnTo>
                  <a:lnTo>
                    <a:pt x="62696" y="268677"/>
                  </a:lnTo>
                  <a:lnTo>
                    <a:pt x="29546" y="236492"/>
                  </a:lnTo>
                  <a:lnTo>
                    <a:pt x="7807" y="19567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180664" y="2368803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865340" y="2955913"/>
            <a:ext cx="325755" cy="316865"/>
            <a:chOff x="5341339" y="2955912"/>
            <a:chExt cx="325755" cy="316865"/>
          </a:xfrm>
        </p:grpSpPr>
        <p:sp>
          <p:nvSpPr>
            <p:cNvPr id="41" name="object 41"/>
            <p:cNvSpPr/>
            <p:nvPr/>
          </p:nvSpPr>
          <p:spPr>
            <a:xfrm>
              <a:off x="5350864" y="2965437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153139" y="0"/>
                  </a:moveTo>
                  <a:lnTo>
                    <a:pt x="104735" y="7580"/>
                  </a:lnTo>
                  <a:lnTo>
                    <a:pt x="62696" y="28687"/>
                  </a:lnTo>
                  <a:lnTo>
                    <a:pt x="29546" y="60872"/>
                  </a:lnTo>
                  <a:lnTo>
                    <a:pt x="7807" y="101687"/>
                  </a:lnTo>
                  <a:lnTo>
                    <a:pt x="0" y="148682"/>
                  </a:lnTo>
                  <a:lnTo>
                    <a:pt x="7807" y="195678"/>
                  </a:lnTo>
                  <a:lnTo>
                    <a:pt x="29546" y="236492"/>
                  </a:lnTo>
                  <a:lnTo>
                    <a:pt x="62696" y="268678"/>
                  </a:lnTo>
                  <a:lnTo>
                    <a:pt x="104735" y="289785"/>
                  </a:lnTo>
                  <a:lnTo>
                    <a:pt x="153139" y="297365"/>
                  </a:lnTo>
                  <a:lnTo>
                    <a:pt x="201542" y="289785"/>
                  </a:lnTo>
                  <a:lnTo>
                    <a:pt x="243580" y="268678"/>
                  </a:lnTo>
                  <a:lnTo>
                    <a:pt x="276730" y="236492"/>
                  </a:lnTo>
                  <a:lnTo>
                    <a:pt x="298469" y="195678"/>
                  </a:lnTo>
                  <a:lnTo>
                    <a:pt x="306277" y="148682"/>
                  </a:lnTo>
                  <a:lnTo>
                    <a:pt x="298469" y="101687"/>
                  </a:lnTo>
                  <a:lnTo>
                    <a:pt x="276730" y="60872"/>
                  </a:lnTo>
                  <a:lnTo>
                    <a:pt x="243580" y="28687"/>
                  </a:lnTo>
                  <a:lnTo>
                    <a:pt x="201542" y="7580"/>
                  </a:lnTo>
                  <a:lnTo>
                    <a:pt x="15313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50864" y="2965437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0" y="148682"/>
                  </a:moveTo>
                  <a:lnTo>
                    <a:pt x="7807" y="101687"/>
                  </a:lnTo>
                  <a:lnTo>
                    <a:pt x="29546" y="60872"/>
                  </a:lnTo>
                  <a:lnTo>
                    <a:pt x="62696" y="28687"/>
                  </a:lnTo>
                  <a:lnTo>
                    <a:pt x="104734" y="7579"/>
                  </a:lnTo>
                  <a:lnTo>
                    <a:pt x="153138" y="0"/>
                  </a:lnTo>
                  <a:lnTo>
                    <a:pt x="201542" y="7579"/>
                  </a:lnTo>
                  <a:lnTo>
                    <a:pt x="243580" y="28687"/>
                  </a:lnTo>
                  <a:lnTo>
                    <a:pt x="276730" y="60872"/>
                  </a:lnTo>
                  <a:lnTo>
                    <a:pt x="298469" y="101687"/>
                  </a:lnTo>
                  <a:lnTo>
                    <a:pt x="306277" y="148682"/>
                  </a:lnTo>
                  <a:lnTo>
                    <a:pt x="298469" y="195677"/>
                  </a:lnTo>
                  <a:lnTo>
                    <a:pt x="276730" y="236492"/>
                  </a:lnTo>
                  <a:lnTo>
                    <a:pt x="243580" y="268677"/>
                  </a:lnTo>
                  <a:lnTo>
                    <a:pt x="201542" y="289785"/>
                  </a:lnTo>
                  <a:lnTo>
                    <a:pt x="153138" y="297365"/>
                  </a:lnTo>
                  <a:lnTo>
                    <a:pt x="104734" y="289785"/>
                  </a:lnTo>
                  <a:lnTo>
                    <a:pt x="62696" y="268677"/>
                  </a:lnTo>
                  <a:lnTo>
                    <a:pt x="29546" y="236492"/>
                  </a:lnTo>
                  <a:lnTo>
                    <a:pt x="7807" y="19567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958947" y="2978403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324756" y="3577367"/>
            <a:ext cx="325755" cy="316865"/>
            <a:chOff x="5800755" y="3577366"/>
            <a:chExt cx="325755" cy="316865"/>
          </a:xfrm>
        </p:grpSpPr>
        <p:sp>
          <p:nvSpPr>
            <p:cNvPr id="45" name="object 45"/>
            <p:cNvSpPr/>
            <p:nvPr/>
          </p:nvSpPr>
          <p:spPr>
            <a:xfrm>
              <a:off x="5810280" y="3586891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153139" y="0"/>
                  </a:moveTo>
                  <a:lnTo>
                    <a:pt x="104735" y="7580"/>
                  </a:lnTo>
                  <a:lnTo>
                    <a:pt x="62696" y="28687"/>
                  </a:lnTo>
                  <a:lnTo>
                    <a:pt x="29546" y="60872"/>
                  </a:lnTo>
                  <a:lnTo>
                    <a:pt x="7807" y="101687"/>
                  </a:lnTo>
                  <a:lnTo>
                    <a:pt x="0" y="148682"/>
                  </a:lnTo>
                  <a:lnTo>
                    <a:pt x="7807" y="195678"/>
                  </a:lnTo>
                  <a:lnTo>
                    <a:pt x="29546" y="236492"/>
                  </a:lnTo>
                  <a:lnTo>
                    <a:pt x="62696" y="268678"/>
                  </a:lnTo>
                  <a:lnTo>
                    <a:pt x="104735" y="289785"/>
                  </a:lnTo>
                  <a:lnTo>
                    <a:pt x="153139" y="297365"/>
                  </a:lnTo>
                  <a:lnTo>
                    <a:pt x="201542" y="289785"/>
                  </a:lnTo>
                  <a:lnTo>
                    <a:pt x="243580" y="268678"/>
                  </a:lnTo>
                  <a:lnTo>
                    <a:pt x="276730" y="236492"/>
                  </a:lnTo>
                  <a:lnTo>
                    <a:pt x="298469" y="195678"/>
                  </a:lnTo>
                  <a:lnTo>
                    <a:pt x="306277" y="148682"/>
                  </a:lnTo>
                  <a:lnTo>
                    <a:pt x="298469" y="101687"/>
                  </a:lnTo>
                  <a:lnTo>
                    <a:pt x="276730" y="60872"/>
                  </a:lnTo>
                  <a:lnTo>
                    <a:pt x="243580" y="28687"/>
                  </a:lnTo>
                  <a:lnTo>
                    <a:pt x="201542" y="7580"/>
                  </a:lnTo>
                  <a:lnTo>
                    <a:pt x="15313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810280" y="3586891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0" y="148682"/>
                  </a:moveTo>
                  <a:lnTo>
                    <a:pt x="7807" y="101687"/>
                  </a:lnTo>
                  <a:lnTo>
                    <a:pt x="29546" y="60872"/>
                  </a:lnTo>
                  <a:lnTo>
                    <a:pt x="62696" y="28687"/>
                  </a:lnTo>
                  <a:lnTo>
                    <a:pt x="104734" y="7579"/>
                  </a:lnTo>
                  <a:lnTo>
                    <a:pt x="153138" y="0"/>
                  </a:lnTo>
                  <a:lnTo>
                    <a:pt x="201542" y="7579"/>
                  </a:lnTo>
                  <a:lnTo>
                    <a:pt x="243580" y="28687"/>
                  </a:lnTo>
                  <a:lnTo>
                    <a:pt x="276730" y="60872"/>
                  </a:lnTo>
                  <a:lnTo>
                    <a:pt x="298469" y="101687"/>
                  </a:lnTo>
                  <a:lnTo>
                    <a:pt x="306277" y="148682"/>
                  </a:lnTo>
                  <a:lnTo>
                    <a:pt x="298469" y="195677"/>
                  </a:lnTo>
                  <a:lnTo>
                    <a:pt x="276730" y="236492"/>
                  </a:lnTo>
                  <a:lnTo>
                    <a:pt x="243580" y="268677"/>
                  </a:lnTo>
                  <a:lnTo>
                    <a:pt x="201542" y="289785"/>
                  </a:lnTo>
                  <a:lnTo>
                    <a:pt x="153138" y="297365"/>
                  </a:lnTo>
                  <a:lnTo>
                    <a:pt x="104734" y="289785"/>
                  </a:lnTo>
                  <a:lnTo>
                    <a:pt x="62696" y="268677"/>
                  </a:lnTo>
                  <a:lnTo>
                    <a:pt x="29546" y="236492"/>
                  </a:lnTo>
                  <a:lnTo>
                    <a:pt x="7807" y="19567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418363" y="3600196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113964" y="3577367"/>
            <a:ext cx="325755" cy="316865"/>
            <a:chOff x="6589963" y="3577366"/>
            <a:chExt cx="325755" cy="316865"/>
          </a:xfrm>
        </p:grpSpPr>
        <p:sp>
          <p:nvSpPr>
            <p:cNvPr id="49" name="object 49"/>
            <p:cNvSpPr/>
            <p:nvPr/>
          </p:nvSpPr>
          <p:spPr>
            <a:xfrm>
              <a:off x="6599488" y="3586891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153139" y="0"/>
                  </a:moveTo>
                  <a:lnTo>
                    <a:pt x="104735" y="7580"/>
                  </a:lnTo>
                  <a:lnTo>
                    <a:pt x="62696" y="28687"/>
                  </a:lnTo>
                  <a:lnTo>
                    <a:pt x="29546" y="60872"/>
                  </a:lnTo>
                  <a:lnTo>
                    <a:pt x="7807" y="101687"/>
                  </a:lnTo>
                  <a:lnTo>
                    <a:pt x="0" y="148682"/>
                  </a:lnTo>
                  <a:lnTo>
                    <a:pt x="7807" y="195678"/>
                  </a:lnTo>
                  <a:lnTo>
                    <a:pt x="29546" y="236492"/>
                  </a:lnTo>
                  <a:lnTo>
                    <a:pt x="62696" y="268678"/>
                  </a:lnTo>
                  <a:lnTo>
                    <a:pt x="104735" y="289785"/>
                  </a:lnTo>
                  <a:lnTo>
                    <a:pt x="153139" y="297365"/>
                  </a:lnTo>
                  <a:lnTo>
                    <a:pt x="201542" y="289785"/>
                  </a:lnTo>
                  <a:lnTo>
                    <a:pt x="243580" y="268678"/>
                  </a:lnTo>
                  <a:lnTo>
                    <a:pt x="276730" y="236492"/>
                  </a:lnTo>
                  <a:lnTo>
                    <a:pt x="298469" y="195678"/>
                  </a:lnTo>
                  <a:lnTo>
                    <a:pt x="306277" y="148682"/>
                  </a:lnTo>
                  <a:lnTo>
                    <a:pt x="298469" y="101687"/>
                  </a:lnTo>
                  <a:lnTo>
                    <a:pt x="276730" y="60872"/>
                  </a:lnTo>
                  <a:lnTo>
                    <a:pt x="243580" y="28687"/>
                  </a:lnTo>
                  <a:lnTo>
                    <a:pt x="201542" y="7580"/>
                  </a:lnTo>
                  <a:lnTo>
                    <a:pt x="15313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599488" y="3586891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0" y="148682"/>
                  </a:moveTo>
                  <a:lnTo>
                    <a:pt x="7807" y="101687"/>
                  </a:lnTo>
                  <a:lnTo>
                    <a:pt x="29546" y="60872"/>
                  </a:lnTo>
                  <a:lnTo>
                    <a:pt x="62696" y="28687"/>
                  </a:lnTo>
                  <a:lnTo>
                    <a:pt x="104734" y="7579"/>
                  </a:lnTo>
                  <a:lnTo>
                    <a:pt x="153138" y="0"/>
                  </a:lnTo>
                  <a:lnTo>
                    <a:pt x="201542" y="7579"/>
                  </a:lnTo>
                  <a:lnTo>
                    <a:pt x="243580" y="28687"/>
                  </a:lnTo>
                  <a:lnTo>
                    <a:pt x="276730" y="60872"/>
                  </a:lnTo>
                  <a:lnTo>
                    <a:pt x="298469" y="101687"/>
                  </a:lnTo>
                  <a:lnTo>
                    <a:pt x="306277" y="148682"/>
                  </a:lnTo>
                  <a:lnTo>
                    <a:pt x="298469" y="195677"/>
                  </a:lnTo>
                  <a:lnTo>
                    <a:pt x="276730" y="236492"/>
                  </a:lnTo>
                  <a:lnTo>
                    <a:pt x="243580" y="268677"/>
                  </a:lnTo>
                  <a:lnTo>
                    <a:pt x="201542" y="289785"/>
                  </a:lnTo>
                  <a:lnTo>
                    <a:pt x="153138" y="297365"/>
                  </a:lnTo>
                  <a:lnTo>
                    <a:pt x="104734" y="289785"/>
                  </a:lnTo>
                  <a:lnTo>
                    <a:pt x="62696" y="268677"/>
                  </a:lnTo>
                  <a:lnTo>
                    <a:pt x="29546" y="236492"/>
                  </a:lnTo>
                  <a:lnTo>
                    <a:pt x="7807" y="19567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8207570" y="3600196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8641748" y="2955913"/>
            <a:ext cx="325755" cy="316865"/>
            <a:chOff x="7117747" y="2955912"/>
            <a:chExt cx="325755" cy="316865"/>
          </a:xfrm>
        </p:grpSpPr>
        <p:sp>
          <p:nvSpPr>
            <p:cNvPr id="53" name="object 53"/>
            <p:cNvSpPr/>
            <p:nvPr/>
          </p:nvSpPr>
          <p:spPr>
            <a:xfrm>
              <a:off x="7127272" y="2965437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153139" y="0"/>
                  </a:moveTo>
                  <a:lnTo>
                    <a:pt x="104735" y="7580"/>
                  </a:lnTo>
                  <a:lnTo>
                    <a:pt x="62696" y="28687"/>
                  </a:lnTo>
                  <a:lnTo>
                    <a:pt x="29546" y="60872"/>
                  </a:lnTo>
                  <a:lnTo>
                    <a:pt x="7807" y="101687"/>
                  </a:lnTo>
                  <a:lnTo>
                    <a:pt x="0" y="148682"/>
                  </a:lnTo>
                  <a:lnTo>
                    <a:pt x="7807" y="195678"/>
                  </a:lnTo>
                  <a:lnTo>
                    <a:pt x="29546" y="236492"/>
                  </a:lnTo>
                  <a:lnTo>
                    <a:pt x="62696" y="268678"/>
                  </a:lnTo>
                  <a:lnTo>
                    <a:pt x="104735" y="289785"/>
                  </a:lnTo>
                  <a:lnTo>
                    <a:pt x="153139" y="297365"/>
                  </a:lnTo>
                  <a:lnTo>
                    <a:pt x="201542" y="289785"/>
                  </a:lnTo>
                  <a:lnTo>
                    <a:pt x="243580" y="268678"/>
                  </a:lnTo>
                  <a:lnTo>
                    <a:pt x="276730" y="236492"/>
                  </a:lnTo>
                  <a:lnTo>
                    <a:pt x="298469" y="195678"/>
                  </a:lnTo>
                  <a:lnTo>
                    <a:pt x="306277" y="148682"/>
                  </a:lnTo>
                  <a:lnTo>
                    <a:pt x="298469" y="101687"/>
                  </a:lnTo>
                  <a:lnTo>
                    <a:pt x="276730" y="60872"/>
                  </a:lnTo>
                  <a:lnTo>
                    <a:pt x="243580" y="28687"/>
                  </a:lnTo>
                  <a:lnTo>
                    <a:pt x="201542" y="7580"/>
                  </a:lnTo>
                  <a:lnTo>
                    <a:pt x="15313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127272" y="2965437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0" y="148682"/>
                  </a:moveTo>
                  <a:lnTo>
                    <a:pt x="7807" y="101687"/>
                  </a:lnTo>
                  <a:lnTo>
                    <a:pt x="29546" y="60872"/>
                  </a:lnTo>
                  <a:lnTo>
                    <a:pt x="62696" y="28687"/>
                  </a:lnTo>
                  <a:lnTo>
                    <a:pt x="104734" y="7579"/>
                  </a:lnTo>
                  <a:lnTo>
                    <a:pt x="153138" y="0"/>
                  </a:lnTo>
                  <a:lnTo>
                    <a:pt x="201542" y="7579"/>
                  </a:lnTo>
                  <a:lnTo>
                    <a:pt x="243580" y="28687"/>
                  </a:lnTo>
                  <a:lnTo>
                    <a:pt x="276730" y="60872"/>
                  </a:lnTo>
                  <a:lnTo>
                    <a:pt x="298469" y="101687"/>
                  </a:lnTo>
                  <a:lnTo>
                    <a:pt x="306277" y="148682"/>
                  </a:lnTo>
                  <a:lnTo>
                    <a:pt x="298469" y="195677"/>
                  </a:lnTo>
                  <a:lnTo>
                    <a:pt x="276730" y="236492"/>
                  </a:lnTo>
                  <a:lnTo>
                    <a:pt x="243580" y="268677"/>
                  </a:lnTo>
                  <a:lnTo>
                    <a:pt x="201542" y="289785"/>
                  </a:lnTo>
                  <a:lnTo>
                    <a:pt x="153138" y="297365"/>
                  </a:lnTo>
                  <a:lnTo>
                    <a:pt x="104734" y="289785"/>
                  </a:lnTo>
                  <a:lnTo>
                    <a:pt x="62696" y="268677"/>
                  </a:lnTo>
                  <a:lnTo>
                    <a:pt x="29546" y="236492"/>
                  </a:lnTo>
                  <a:lnTo>
                    <a:pt x="7807" y="19567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8735354" y="2978403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122001" y="2490045"/>
            <a:ext cx="1588770" cy="1155065"/>
            <a:chOff x="5598001" y="2490044"/>
            <a:chExt cx="1588770" cy="1155065"/>
          </a:xfrm>
        </p:grpSpPr>
        <p:sp>
          <p:nvSpPr>
            <p:cNvPr id="57" name="object 57"/>
            <p:cNvSpPr/>
            <p:nvPr/>
          </p:nvSpPr>
          <p:spPr>
            <a:xfrm>
              <a:off x="5612289" y="2624523"/>
              <a:ext cx="243204" cy="384810"/>
            </a:xfrm>
            <a:custGeom>
              <a:avLst/>
              <a:gdLst/>
              <a:ahLst/>
              <a:cxnLst/>
              <a:rect l="l" t="t" r="r" b="b"/>
              <a:pathLst>
                <a:path w="243204" h="384810">
                  <a:moveTo>
                    <a:pt x="242845" y="0"/>
                  </a:moveTo>
                  <a:lnTo>
                    <a:pt x="0" y="38446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612288" y="3219254"/>
              <a:ext cx="243204" cy="411480"/>
            </a:xfrm>
            <a:custGeom>
              <a:avLst/>
              <a:gdLst/>
              <a:ahLst/>
              <a:cxnLst/>
              <a:rect l="l" t="t" r="r" b="b"/>
              <a:pathLst>
                <a:path w="243204" h="411479">
                  <a:moveTo>
                    <a:pt x="0" y="0"/>
                  </a:moveTo>
                  <a:lnTo>
                    <a:pt x="242845" y="41118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24648" y="2504332"/>
              <a:ext cx="448309" cy="0"/>
            </a:xfrm>
            <a:custGeom>
              <a:avLst/>
              <a:gdLst/>
              <a:ahLst/>
              <a:cxnLst/>
              <a:rect l="l" t="t" r="r" b="b"/>
              <a:pathLst>
                <a:path w="448309">
                  <a:moveTo>
                    <a:pt x="447933" y="0"/>
                  </a:moveTo>
                  <a:lnTo>
                    <a:pt x="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834005" y="2609466"/>
              <a:ext cx="328295" cy="408940"/>
            </a:xfrm>
            <a:custGeom>
              <a:avLst/>
              <a:gdLst/>
              <a:ahLst/>
              <a:cxnLst/>
              <a:rect l="l" t="t" r="r" b="b"/>
              <a:pathLst>
                <a:path w="328295" h="408939">
                  <a:moveTo>
                    <a:pt x="327998" y="40849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657142" y="2609466"/>
              <a:ext cx="960755" cy="504825"/>
            </a:xfrm>
            <a:custGeom>
              <a:avLst/>
              <a:gdLst/>
              <a:ahLst/>
              <a:cxnLst/>
              <a:rect l="l" t="t" r="r" b="b"/>
              <a:pathLst>
                <a:path w="960754" h="504825">
                  <a:moveTo>
                    <a:pt x="960292" y="0"/>
                  </a:moveTo>
                  <a:lnTo>
                    <a:pt x="0" y="50465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657142" y="3114121"/>
              <a:ext cx="1470660" cy="0"/>
            </a:xfrm>
            <a:custGeom>
              <a:avLst/>
              <a:gdLst/>
              <a:ahLst/>
              <a:cxnLst/>
              <a:rect l="l" t="t" r="r" b="b"/>
              <a:pathLst>
                <a:path w="1470659">
                  <a:moveTo>
                    <a:pt x="1470131" y="0"/>
                  </a:moveTo>
                  <a:lnTo>
                    <a:pt x="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860913" y="3219254"/>
              <a:ext cx="311785" cy="411480"/>
            </a:xfrm>
            <a:custGeom>
              <a:avLst/>
              <a:gdLst/>
              <a:ahLst/>
              <a:cxnLst/>
              <a:rect l="l" t="t" r="r" b="b"/>
              <a:pathLst>
                <a:path w="311784" h="411479">
                  <a:moveTo>
                    <a:pt x="0" y="411185"/>
                  </a:moveTo>
                  <a:lnTo>
                    <a:pt x="31121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3252935" y="4776543"/>
            <a:ext cx="922019" cy="277495"/>
            <a:chOff x="1728934" y="4776542"/>
            <a:chExt cx="922019" cy="277495"/>
          </a:xfrm>
        </p:grpSpPr>
        <p:sp>
          <p:nvSpPr>
            <p:cNvPr id="65" name="object 65"/>
            <p:cNvSpPr/>
            <p:nvPr/>
          </p:nvSpPr>
          <p:spPr>
            <a:xfrm>
              <a:off x="1738459" y="4786067"/>
              <a:ext cx="902969" cy="258445"/>
            </a:xfrm>
            <a:custGeom>
              <a:avLst/>
              <a:gdLst/>
              <a:ahLst/>
              <a:cxnLst/>
              <a:rect l="l" t="t" r="r" b="b"/>
              <a:pathLst>
                <a:path w="902969" h="258445">
                  <a:moveTo>
                    <a:pt x="451194" y="0"/>
                  </a:moveTo>
                  <a:lnTo>
                    <a:pt x="378008" y="1687"/>
                  </a:lnTo>
                  <a:lnTo>
                    <a:pt x="308581" y="6574"/>
                  </a:lnTo>
                  <a:lnTo>
                    <a:pt x="243844" y="14393"/>
                  </a:lnTo>
                  <a:lnTo>
                    <a:pt x="184724" y="24880"/>
                  </a:lnTo>
                  <a:lnTo>
                    <a:pt x="132151" y="37769"/>
                  </a:lnTo>
                  <a:lnTo>
                    <a:pt x="87054" y="52795"/>
                  </a:lnTo>
                  <a:lnTo>
                    <a:pt x="50361" y="69691"/>
                  </a:lnTo>
                  <a:lnTo>
                    <a:pt x="5905" y="108036"/>
                  </a:lnTo>
                  <a:lnTo>
                    <a:pt x="0" y="128953"/>
                  </a:lnTo>
                  <a:lnTo>
                    <a:pt x="5905" y="149870"/>
                  </a:lnTo>
                  <a:lnTo>
                    <a:pt x="50361" y="188215"/>
                  </a:lnTo>
                  <a:lnTo>
                    <a:pt x="87054" y="205111"/>
                  </a:lnTo>
                  <a:lnTo>
                    <a:pt x="132151" y="220137"/>
                  </a:lnTo>
                  <a:lnTo>
                    <a:pt x="184724" y="233026"/>
                  </a:lnTo>
                  <a:lnTo>
                    <a:pt x="243844" y="243514"/>
                  </a:lnTo>
                  <a:lnTo>
                    <a:pt x="308581" y="251333"/>
                  </a:lnTo>
                  <a:lnTo>
                    <a:pt x="378008" y="256219"/>
                  </a:lnTo>
                  <a:lnTo>
                    <a:pt x="451194" y="257907"/>
                  </a:lnTo>
                  <a:lnTo>
                    <a:pt x="524380" y="256219"/>
                  </a:lnTo>
                  <a:lnTo>
                    <a:pt x="593806" y="251333"/>
                  </a:lnTo>
                  <a:lnTo>
                    <a:pt x="658544" y="243514"/>
                  </a:lnTo>
                  <a:lnTo>
                    <a:pt x="717664" y="233026"/>
                  </a:lnTo>
                  <a:lnTo>
                    <a:pt x="770237" y="220137"/>
                  </a:lnTo>
                  <a:lnTo>
                    <a:pt x="815334" y="205111"/>
                  </a:lnTo>
                  <a:lnTo>
                    <a:pt x="852027" y="188215"/>
                  </a:lnTo>
                  <a:lnTo>
                    <a:pt x="896484" y="149870"/>
                  </a:lnTo>
                  <a:lnTo>
                    <a:pt x="902389" y="128953"/>
                  </a:lnTo>
                  <a:lnTo>
                    <a:pt x="896484" y="108036"/>
                  </a:lnTo>
                  <a:lnTo>
                    <a:pt x="852027" y="69691"/>
                  </a:lnTo>
                  <a:lnTo>
                    <a:pt x="815334" y="52795"/>
                  </a:lnTo>
                  <a:lnTo>
                    <a:pt x="770237" y="37769"/>
                  </a:lnTo>
                  <a:lnTo>
                    <a:pt x="717664" y="24880"/>
                  </a:lnTo>
                  <a:lnTo>
                    <a:pt x="658544" y="14393"/>
                  </a:lnTo>
                  <a:lnTo>
                    <a:pt x="593806" y="6574"/>
                  </a:lnTo>
                  <a:lnTo>
                    <a:pt x="524380" y="1687"/>
                  </a:lnTo>
                  <a:lnTo>
                    <a:pt x="45119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738459" y="4786067"/>
              <a:ext cx="902969" cy="258445"/>
            </a:xfrm>
            <a:custGeom>
              <a:avLst/>
              <a:gdLst/>
              <a:ahLst/>
              <a:cxnLst/>
              <a:rect l="l" t="t" r="r" b="b"/>
              <a:pathLst>
                <a:path w="902969" h="258445">
                  <a:moveTo>
                    <a:pt x="0" y="128954"/>
                  </a:moveTo>
                  <a:lnTo>
                    <a:pt x="23002" y="88194"/>
                  </a:lnTo>
                  <a:lnTo>
                    <a:pt x="87054" y="52795"/>
                  </a:lnTo>
                  <a:lnTo>
                    <a:pt x="132151" y="37769"/>
                  </a:lnTo>
                  <a:lnTo>
                    <a:pt x="184724" y="24880"/>
                  </a:lnTo>
                  <a:lnTo>
                    <a:pt x="243844" y="14393"/>
                  </a:lnTo>
                  <a:lnTo>
                    <a:pt x="308582" y="6574"/>
                  </a:lnTo>
                  <a:lnTo>
                    <a:pt x="378008" y="1687"/>
                  </a:lnTo>
                  <a:lnTo>
                    <a:pt x="451194" y="0"/>
                  </a:lnTo>
                  <a:lnTo>
                    <a:pt x="524380" y="1687"/>
                  </a:lnTo>
                  <a:lnTo>
                    <a:pt x="593806" y="6574"/>
                  </a:lnTo>
                  <a:lnTo>
                    <a:pt x="658544" y="14393"/>
                  </a:lnTo>
                  <a:lnTo>
                    <a:pt x="717664" y="24880"/>
                  </a:lnTo>
                  <a:lnTo>
                    <a:pt x="770237" y="37769"/>
                  </a:lnTo>
                  <a:lnTo>
                    <a:pt x="815334" y="52795"/>
                  </a:lnTo>
                  <a:lnTo>
                    <a:pt x="852027" y="69692"/>
                  </a:lnTo>
                  <a:lnTo>
                    <a:pt x="896483" y="108036"/>
                  </a:lnTo>
                  <a:lnTo>
                    <a:pt x="902389" y="128954"/>
                  </a:lnTo>
                  <a:lnTo>
                    <a:pt x="896483" y="149871"/>
                  </a:lnTo>
                  <a:lnTo>
                    <a:pt x="852027" y="188215"/>
                  </a:lnTo>
                  <a:lnTo>
                    <a:pt x="815334" y="205112"/>
                  </a:lnTo>
                  <a:lnTo>
                    <a:pt x="770237" y="220138"/>
                  </a:lnTo>
                  <a:lnTo>
                    <a:pt x="717664" y="233027"/>
                  </a:lnTo>
                  <a:lnTo>
                    <a:pt x="658544" y="243514"/>
                  </a:lnTo>
                  <a:lnTo>
                    <a:pt x="593806" y="251333"/>
                  </a:lnTo>
                  <a:lnTo>
                    <a:pt x="524380" y="256220"/>
                  </a:lnTo>
                  <a:lnTo>
                    <a:pt x="451194" y="257908"/>
                  </a:lnTo>
                  <a:lnTo>
                    <a:pt x="378008" y="256220"/>
                  </a:lnTo>
                  <a:lnTo>
                    <a:pt x="308582" y="251333"/>
                  </a:lnTo>
                  <a:lnTo>
                    <a:pt x="243844" y="243514"/>
                  </a:lnTo>
                  <a:lnTo>
                    <a:pt x="184724" y="233027"/>
                  </a:lnTo>
                  <a:lnTo>
                    <a:pt x="132151" y="220138"/>
                  </a:lnTo>
                  <a:lnTo>
                    <a:pt x="87054" y="205112"/>
                  </a:lnTo>
                  <a:lnTo>
                    <a:pt x="50361" y="188215"/>
                  </a:lnTo>
                  <a:lnTo>
                    <a:pt x="5905" y="149871"/>
                  </a:lnTo>
                  <a:lnTo>
                    <a:pt x="0" y="128954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3522551" y="4812283"/>
            <a:ext cx="3829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95" dirty="0">
                <a:latin typeface="Arial"/>
                <a:cs typeface="Arial"/>
              </a:rPr>
              <a:t>11</a:t>
            </a: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4550304" y="4762226"/>
            <a:ext cx="743585" cy="302260"/>
            <a:chOff x="3026303" y="4762226"/>
            <a:chExt cx="743585" cy="302260"/>
          </a:xfrm>
        </p:grpSpPr>
        <p:sp>
          <p:nvSpPr>
            <p:cNvPr id="69" name="object 69"/>
            <p:cNvSpPr/>
            <p:nvPr/>
          </p:nvSpPr>
          <p:spPr>
            <a:xfrm>
              <a:off x="3035828" y="4771751"/>
              <a:ext cx="724535" cy="283210"/>
            </a:xfrm>
            <a:custGeom>
              <a:avLst/>
              <a:gdLst/>
              <a:ahLst/>
              <a:cxnLst/>
              <a:rect l="l" t="t" r="r" b="b"/>
              <a:pathLst>
                <a:path w="724535" h="283210">
                  <a:moveTo>
                    <a:pt x="362028" y="0"/>
                  </a:moveTo>
                  <a:lnTo>
                    <a:pt x="296953" y="2277"/>
                  </a:lnTo>
                  <a:lnTo>
                    <a:pt x="235705" y="8843"/>
                  </a:lnTo>
                  <a:lnTo>
                    <a:pt x="179306" y="19299"/>
                  </a:lnTo>
                  <a:lnTo>
                    <a:pt x="128778" y="33244"/>
                  </a:lnTo>
                  <a:lnTo>
                    <a:pt x="85144" y="50281"/>
                  </a:lnTo>
                  <a:lnTo>
                    <a:pt x="49427" y="70010"/>
                  </a:lnTo>
                  <a:lnTo>
                    <a:pt x="5832" y="115946"/>
                  </a:lnTo>
                  <a:lnTo>
                    <a:pt x="0" y="141356"/>
                  </a:lnTo>
                  <a:lnTo>
                    <a:pt x="5832" y="166764"/>
                  </a:lnTo>
                  <a:lnTo>
                    <a:pt x="49427" y="212700"/>
                  </a:lnTo>
                  <a:lnTo>
                    <a:pt x="85144" y="232429"/>
                  </a:lnTo>
                  <a:lnTo>
                    <a:pt x="128778" y="249466"/>
                  </a:lnTo>
                  <a:lnTo>
                    <a:pt x="179306" y="263412"/>
                  </a:lnTo>
                  <a:lnTo>
                    <a:pt x="235705" y="273868"/>
                  </a:lnTo>
                  <a:lnTo>
                    <a:pt x="296953" y="280434"/>
                  </a:lnTo>
                  <a:lnTo>
                    <a:pt x="362028" y="282712"/>
                  </a:lnTo>
                  <a:lnTo>
                    <a:pt x="427104" y="280434"/>
                  </a:lnTo>
                  <a:lnTo>
                    <a:pt x="488352" y="273868"/>
                  </a:lnTo>
                  <a:lnTo>
                    <a:pt x="544751" y="263412"/>
                  </a:lnTo>
                  <a:lnTo>
                    <a:pt x="595279" y="249466"/>
                  </a:lnTo>
                  <a:lnTo>
                    <a:pt x="638913" y="232429"/>
                  </a:lnTo>
                  <a:lnTo>
                    <a:pt x="674630" y="212700"/>
                  </a:lnTo>
                  <a:lnTo>
                    <a:pt x="718224" y="166764"/>
                  </a:lnTo>
                  <a:lnTo>
                    <a:pt x="724057" y="141356"/>
                  </a:lnTo>
                  <a:lnTo>
                    <a:pt x="718224" y="115946"/>
                  </a:lnTo>
                  <a:lnTo>
                    <a:pt x="674630" y="70010"/>
                  </a:lnTo>
                  <a:lnTo>
                    <a:pt x="638913" y="50281"/>
                  </a:lnTo>
                  <a:lnTo>
                    <a:pt x="595279" y="33244"/>
                  </a:lnTo>
                  <a:lnTo>
                    <a:pt x="544751" y="19299"/>
                  </a:lnTo>
                  <a:lnTo>
                    <a:pt x="488352" y="8843"/>
                  </a:lnTo>
                  <a:lnTo>
                    <a:pt x="427104" y="2277"/>
                  </a:lnTo>
                  <a:lnTo>
                    <a:pt x="3620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035828" y="4771751"/>
              <a:ext cx="724535" cy="283210"/>
            </a:xfrm>
            <a:custGeom>
              <a:avLst/>
              <a:gdLst/>
              <a:ahLst/>
              <a:cxnLst/>
              <a:rect l="l" t="t" r="r" b="b"/>
              <a:pathLst>
                <a:path w="724535" h="283210">
                  <a:moveTo>
                    <a:pt x="0" y="141356"/>
                  </a:moveTo>
                  <a:lnTo>
                    <a:pt x="22649" y="92032"/>
                  </a:lnTo>
                  <a:lnTo>
                    <a:pt x="85144" y="50282"/>
                  </a:lnTo>
                  <a:lnTo>
                    <a:pt x="128778" y="33245"/>
                  </a:lnTo>
                  <a:lnTo>
                    <a:pt x="179305" y="19299"/>
                  </a:lnTo>
                  <a:lnTo>
                    <a:pt x="235705" y="8843"/>
                  </a:lnTo>
                  <a:lnTo>
                    <a:pt x="296953" y="2277"/>
                  </a:lnTo>
                  <a:lnTo>
                    <a:pt x="362028" y="0"/>
                  </a:lnTo>
                  <a:lnTo>
                    <a:pt x="427103" y="2277"/>
                  </a:lnTo>
                  <a:lnTo>
                    <a:pt x="488351" y="8843"/>
                  </a:lnTo>
                  <a:lnTo>
                    <a:pt x="544751" y="19299"/>
                  </a:lnTo>
                  <a:lnTo>
                    <a:pt x="595278" y="33245"/>
                  </a:lnTo>
                  <a:lnTo>
                    <a:pt x="638912" y="50282"/>
                  </a:lnTo>
                  <a:lnTo>
                    <a:pt x="674629" y="70010"/>
                  </a:lnTo>
                  <a:lnTo>
                    <a:pt x="718224" y="115947"/>
                  </a:lnTo>
                  <a:lnTo>
                    <a:pt x="724057" y="141356"/>
                  </a:lnTo>
                  <a:lnTo>
                    <a:pt x="718224" y="166764"/>
                  </a:lnTo>
                  <a:lnTo>
                    <a:pt x="674629" y="212701"/>
                  </a:lnTo>
                  <a:lnTo>
                    <a:pt x="638912" y="232429"/>
                  </a:lnTo>
                  <a:lnTo>
                    <a:pt x="595278" y="249466"/>
                  </a:lnTo>
                  <a:lnTo>
                    <a:pt x="544751" y="263412"/>
                  </a:lnTo>
                  <a:lnTo>
                    <a:pt x="488351" y="273868"/>
                  </a:lnTo>
                  <a:lnTo>
                    <a:pt x="427103" y="280434"/>
                  </a:lnTo>
                  <a:lnTo>
                    <a:pt x="362028" y="282712"/>
                  </a:lnTo>
                  <a:lnTo>
                    <a:pt x="296953" y="280434"/>
                  </a:lnTo>
                  <a:lnTo>
                    <a:pt x="235705" y="273868"/>
                  </a:lnTo>
                  <a:lnTo>
                    <a:pt x="179305" y="263412"/>
                  </a:lnTo>
                  <a:lnTo>
                    <a:pt x="128778" y="249466"/>
                  </a:lnTo>
                  <a:lnTo>
                    <a:pt x="85144" y="232429"/>
                  </a:lnTo>
                  <a:lnTo>
                    <a:pt x="49427" y="212701"/>
                  </a:lnTo>
                  <a:lnTo>
                    <a:pt x="5832" y="166764"/>
                  </a:lnTo>
                  <a:lnTo>
                    <a:pt x="0" y="141356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4767172" y="4809235"/>
            <a:ext cx="3105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9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2536588" y="5341968"/>
            <a:ext cx="991869" cy="302260"/>
            <a:chOff x="1012587" y="5341968"/>
            <a:chExt cx="991869" cy="302260"/>
          </a:xfrm>
        </p:grpSpPr>
        <p:sp>
          <p:nvSpPr>
            <p:cNvPr id="73" name="object 73"/>
            <p:cNvSpPr/>
            <p:nvPr/>
          </p:nvSpPr>
          <p:spPr>
            <a:xfrm>
              <a:off x="1022112" y="5351493"/>
              <a:ext cx="972819" cy="283210"/>
            </a:xfrm>
            <a:custGeom>
              <a:avLst/>
              <a:gdLst/>
              <a:ahLst/>
              <a:cxnLst/>
              <a:rect l="l" t="t" r="r" b="b"/>
              <a:pathLst>
                <a:path w="972819" h="283210">
                  <a:moveTo>
                    <a:pt x="486270" y="0"/>
                  </a:moveTo>
                  <a:lnTo>
                    <a:pt x="414413" y="1532"/>
                  </a:lnTo>
                  <a:lnTo>
                    <a:pt x="345829" y="5984"/>
                  </a:lnTo>
                  <a:lnTo>
                    <a:pt x="281271" y="13137"/>
                  </a:lnTo>
                  <a:lnTo>
                    <a:pt x="221491" y="22773"/>
                  </a:lnTo>
                  <a:lnTo>
                    <a:pt x="167241" y="34672"/>
                  </a:lnTo>
                  <a:lnTo>
                    <a:pt x="119274" y="48615"/>
                  </a:lnTo>
                  <a:lnTo>
                    <a:pt x="78341" y="64385"/>
                  </a:lnTo>
                  <a:lnTo>
                    <a:pt x="20588" y="100530"/>
                  </a:lnTo>
                  <a:lnTo>
                    <a:pt x="0" y="141356"/>
                  </a:lnTo>
                  <a:lnTo>
                    <a:pt x="5272" y="162244"/>
                  </a:lnTo>
                  <a:lnTo>
                    <a:pt x="45195" y="200947"/>
                  </a:lnTo>
                  <a:lnTo>
                    <a:pt x="119274" y="234095"/>
                  </a:lnTo>
                  <a:lnTo>
                    <a:pt x="167241" y="248039"/>
                  </a:lnTo>
                  <a:lnTo>
                    <a:pt x="221491" y="259938"/>
                  </a:lnTo>
                  <a:lnTo>
                    <a:pt x="281271" y="269573"/>
                  </a:lnTo>
                  <a:lnTo>
                    <a:pt x="345829" y="276726"/>
                  </a:lnTo>
                  <a:lnTo>
                    <a:pt x="414413" y="281179"/>
                  </a:lnTo>
                  <a:lnTo>
                    <a:pt x="486270" y="282711"/>
                  </a:lnTo>
                  <a:lnTo>
                    <a:pt x="558128" y="281179"/>
                  </a:lnTo>
                  <a:lnTo>
                    <a:pt x="626712" y="276726"/>
                  </a:lnTo>
                  <a:lnTo>
                    <a:pt x="691270" y="269573"/>
                  </a:lnTo>
                  <a:lnTo>
                    <a:pt x="751050" y="259938"/>
                  </a:lnTo>
                  <a:lnTo>
                    <a:pt x="805300" y="248039"/>
                  </a:lnTo>
                  <a:lnTo>
                    <a:pt x="853268" y="234095"/>
                  </a:lnTo>
                  <a:lnTo>
                    <a:pt x="894201" y="218325"/>
                  </a:lnTo>
                  <a:lnTo>
                    <a:pt x="951954" y="182181"/>
                  </a:lnTo>
                  <a:lnTo>
                    <a:pt x="972542" y="141356"/>
                  </a:lnTo>
                  <a:lnTo>
                    <a:pt x="967269" y="120467"/>
                  </a:lnTo>
                  <a:lnTo>
                    <a:pt x="927347" y="81763"/>
                  </a:lnTo>
                  <a:lnTo>
                    <a:pt x="853268" y="48615"/>
                  </a:lnTo>
                  <a:lnTo>
                    <a:pt x="805300" y="34672"/>
                  </a:lnTo>
                  <a:lnTo>
                    <a:pt x="751050" y="22773"/>
                  </a:lnTo>
                  <a:lnTo>
                    <a:pt x="691270" y="13137"/>
                  </a:lnTo>
                  <a:lnTo>
                    <a:pt x="626712" y="5984"/>
                  </a:lnTo>
                  <a:lnTo>
                    <a:pt x="558128" y="1532"/>
                  </a:lnTo>
                  <a:lnTo>
                    <a:pt x="48627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22112" y="5351493"/>
              <a:ext cx="972819" cy="283210"/>
            </a:xfrm>
            <a:custGeom>
              <a:avLst/>
              <a:gdLst/>
              <a:ahLst/>
              <a:cxnLst/>
              <a:rect l="l" t="t" r="r" b="b"/>
              <a:pathLst>
                <a:path w="972819" h="283210">
                  <a:moveTo>
                    <a:pt x="0" y="141356"/>
                  </a:moveTo>
                  <a:lnTo>
                    <a:pt x="20588" y="100530"/>
                  </a:lnTo>
                  <a:lnTo>
                    <a:pt x="78341" y="64386"/>
                  </a:lnTo>
                  <a:lnTo>
                    <a:pt x="119274" y="48616"/>
                  </a:lnTo>
                  <a:lnTo>
                    <a:pt x="167241" y="34672"/>
                  </a:lnTo>
                  <a:lnTo>
                    <a:pt x="221491" y="22773"/>
                  </a:lnTo>
                  <a:lnTo>
                    <a:pt x="281271" y="13137"/>
                  </a:lnTo>
                  <a:lnTo>
                    <a:pt x="345829" y="5984"/>
                  </a:lnTo>
                  <a:lnTo>
                    <a:pt x="414413" y="1532"/>
                  </a:lnTo>
                  <a:lnTo>
                    <a:pt x="486271" y="0"/>
                  </a:lnTo>
                  <a:lnTo>
                    <a:pt x="558128" y="1532"/>
                  </a:lnTo>
                  <a:lnTo>
                    <a:pt x="626712" y="5984"/>
                  </a:lnTo>
                  <a:lnTo>
                    <a:pt x="691270" y="13137"/>
                  </a:lnTo>
                  <a:lnTo>
                    <a:pt x="751050" y="22773"/>
                  </a:lnTo>
                  <a:lnTo>
                    <a:pt x="805300" y="34672"/>
                  </a:lnTo>
                  <a:lnTo>
                    <a:pt x="853268" y="48616"/>
                  </a:lnTo>
                  <a:lnTo>
                    <a:pt x="894200" y="64386"/>
                  </a:lnTo>
                  <a:lnTo>
                    <a:pt x="951953" y="100530"/>
                  </a:lnTo>
                  <a:lnTo>
                    <a:pt x="972542" y="141356"/>
                  </a:lnTo>
                  <a:lnTo>
                    <a:pt x="967269" y="162244"/>
                  </a:lnTo>
                  <a:lnTo>
                    <a:pt x="927346" y="200948"/>
                  </a:lnTo>
                  <a:lnTo>
                    <a:pt x="853268" y="234095"/>
                  </a:lnTo>
                  <a:lnTo>
                    <a:pt x="805300" y="248039"/>
                  </a:lnTo>
                  <a:lnTo>
                    <a:pt x="751050" y="259938"/>
                  </a:lnTo>
                  <a:lnTo>
                    <a:pt x="691270" y="269574"/>
                  </a:lnTo>
                  <a:lnTo>
                    <a:pt x="626712" y="276727"/>
                  </a:lnTo>
                  <a:lnTo>
                    <a:pt x="558128" y="281179"/>
                  </a:lnTo>
                  <a:lnTo>
                    <a:pt x="486271" y="282712"/>
                  </a:lnTo>
                  <a:lnTo>
                    <a:pt x="414413" y="281179"/>
                  </a:lnTo>
                  <a:lnTo>
                    <a:pt x="345829" y="276727"/>
                  </a:lnTo>
                  <a:lnTo>
                    <a:pt x="281271" y="269574"/>
                  </a:lnTo>
                  <a:lnTo>
                    <a:pt x="221491" y="259938"/>
                  </a:lnTo>
                  <a:lnTo>
                    <a:pt x="167241" y="248039"/>
                  </a:lnTo>
                  <a:lnTo>
                    <a:pt x="119274" y="234095"/>
                  </a:lnTo>
                  <a:lnTo>
                    <a:pt x="78341" y="218325"/>
                  </a:lnTo>
                  <a:lnTo>
                    <a:pt x="20588" y="182181"/>
                  </a:lnTo>
                  <a:lnTo>
                    <a:pt x="0" y="141356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2804862" y="5388355"/>
            <a:ext cx="4559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95" dirty="0">
                <a:latin typeface="Arial"/>
                <a:cs typeface="Arial"/>
              </a:rPr>
              <a:t>111</a:t>
            </a: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3494129" y="5978850"/>
            <a:ext cx="628650" cy="302260"/>
            <a:chOff x="1970129" y="5978850"/>
            <a:chExt cx="628650" cy="302260"/>
          </a:xfrm>
        </p:grpSpPr>
        <p:sp>
          <p:nvSpPr>
            <p:cNvPr id="77" name="object 77"/>
            <p:cNvSpPr/>
            <p:nvPr/>
          </p:nvSpPr>
          <p:spPr>
            <a:xfrm>
              <a:off x="1979654" y="5988375"/>
              <a:ext cx="609600" cy="283210"/>
            </a:xfrm>
            <a:custGeom>
              <a:avLst/>
              <a:gdLst/>
              <a:ahLst/>
              <a:cxnLst/>
              <a:rect l="l" t="t" r="r" b="b"/>
              <a:pathLst>
                <a:path w="609600" h="283210">
                  <a:moveTo>
                    <a:pt x="304665" y="0"/>
                  </a:moveTo>
                  <a:lnTo>
                    <a:pt x="243264" y="2871"/>
                  </a:lnTo>
                  <a:lnTo>
                    <a:pt x="186075" y="11108"/>
                  </a:lnTo>
                  <a:lnTo>
                    <a:pt x="134323" y="24141"/>
                  </a:lnTo>
                  <a:lnTo>
                    <a:pt x="89234" y="41402"/>
                  </a:lnTo>
                  <a:lnTo>
                    <a:pt x="52031" y="62322"/>
                  </a:lnTo>
                  <a:lnTo>
                    <a:pt x="6189" y="112867"/>
                  </a:lnTo>
                  <a:lnTo>
                    <a:pt x="0" y="141356"/>
                  </a:lnTo>
                  <a:lnTo>
                    <a:pt x="6189" y="169844"/>
                  </a:lnTo>
                  <a:lnTo>
                    <a:pt x="52031" y="220389"/>
                  </a:lnTo>
                  <a:lnTo>
                    <a:pt x="89234" y="241309"/>
                  </a:lnTo>
                  <a:lnTo>
                    <a:pt x="134323" y="258570"/>
                  </a:lnTo>
                  <a:lnTo>
                    <a:pt x="186075" y="271603"/>
                  </a:lnTo>
                  <a:lnTo>
                    <a:pt x="243264" y="279840"/>
                  </a:lnTo>
                  <a:lnTo>
                    <a:pt x="304665" y="282712"/>
                  </a:lnTo>
                  <a:lnTo>
                    <a:pt x="366066" y="279840"/>
                  </a:lnTo>
                  <a:lnTo>
                    <a:pt x="423255" y="271603"/>
                  </a:lnTo>
                  <a:lnTo>
                    <a:pt x="475006" y="258570"/>
                  </a:lnTo>
                  <a:lnTo>
                    <a:pt x="520096" y="241309"/>
                  </a:lnTo>
                  <a:lnTo>
                    <a:pt x="557298" y="220389"/>
                  </a:lnTo>
                  <a:lnTo>
                    <a:pt x="603141" y="169844"/>
                  </a:lnTo>
                  <a:lnTo>
                    <a:pt x="609330" y="141356"/>
                  </a:lnTo>
                  <a:lnTo>
                    <a:pt x="603141" y="112867"/>
                  </a:lnTo>
                  <a:lnTo>
                    <a:pt x="557298" y="62322"/>
                  </a:lnTo>
                  <a:lnTo>
                    <a:pt x="520096" y="41402"/>
                  </a:lnTo>
                  <a:lnTo>
                    <a:pt x="475006" y="24141"/>
                  </a:lnTo>
                  <a:lnTo>
                    <a:pt x="423255" y="11108"/>
                  </a:lnTo>
                  <a:lnTo>
                    <a:pt x="366066" y="2871"/>
                  </a:lnTo>
                  <a:lnTo>
                    <a:pt x="3046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979654" y="5988375"/>
              <a:ext cx="609600" cy="283210"/>
            </a:xfrm>
            <a:custGeom>
              <a:avLst/>
              <a:gdLst/>
              <a:ahLst/>
              <a:cxnLst/>
              <a:rect l="l" t="t" r="r" b="b"/>
              <a:pathLst>
                <a:path w="609600" h="283210">
                  <a:moveTo>
                    <a:pt x="0" y="141356"/>
                  </a:moveTo>
                  <a:lnTo>
                    <a:pt x="23942" y="86333"/>
                  </a:lnTo>
                  <a:lnTo>
                    <a:pt x="89234" y="41402"/>
                  </a:lnTo>
                  <a:lnTo>
                    <a:pt x="134324" y="24141"/>
                  </a:lnTo>
                  <a:lnTo>
                    <a:pt x="186075" y="11108"/>
                  </a:lnTo>
                  <a:lnTo>
                    <a:pt x="243264" y="2871"/>
                  </a:lnTo>
                  <a:lnTo>
                    <a:pt x="304665" y="0"/>
                  </a:lnTo>
                  <a:lnTo>
                    <a:pt x="366066" y="2871"/>
                  </a:lnTo>
                  <a:lnTo>
                    <a:pt x="423255" y="11108"/>
                  </a:lnTo>
                  <a:lnTo>
                    <a:pt x="475006" y="24141"/>
                  </a:lnTo>
                  <a:lnTo>
                    <a:pt x="520096" y="41402"/>
                  </a:lnTo>
                  <a:lnTo>
                    <a:pt x="557298" y="62322"/>
                  </a:lnTo>
                  <a:lnTo>
                    <a:pt x="603141" y="112867"/>
                  </a:lnTo>
                  <a:lnTo>
                    <a:pt x="609331" y="141356"/>
                  </a:lnTo>
                  <a:lnTo>
                    <a:pt x="603141" y="169844"/>
                  </a:lnTo>
                  <a:lnTo>
                    <a:pt x="557298" y="220389"/>
                  </a:lnTo>
                  <a:lnTo>
                    <a:pt x="520096" y="241309"/>
                  </a:lnTo>
                  <a:lnTo>
                    <a:pt x="475006" y="258570"/>
                  </a:lnTo>
                  <a:lnTo>
                    <a:pt x="423255" y="271603"/>
                  </a:lnTo>
                  <a:lnTo>
                    <a:pt x="366066" y="279840"/>
                  </a:lnTo>
                  <a:lnTo>
                    <a:pt x="304665" y="282712"/>
                  </a:lnTo>
                  <a:lnTo>
                    <a:pt x="243264" y="279840"/>
                  </a:lnTo>
                  <a:lnTo>
                    <a:pt x="186075" y="271603"/>
                  </a:lnTo>
                  <a:lnTo>
                    <a:pt x="134324" y="258570"/>
                  </a:lnTo>
                  <a:lnTo>
                    <a:pt x="89234" y="241309"/>
                  </a:lnTo>
                  <a:lnTo>
                    <a:pt x="52032" y="220389"/>
                  </a:lnTo>
                  <a:lnTo>
                    <a:pt x="6189" y="169844"/>
                  </a:lnTo>
                  <a:lnTo>
                    <a:pt x="0" y="141356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3690051" y="6025388"/>
            <a:ext cx="2374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,1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4573611" y="5932800"/>
            <a:ext cx="614045" cy="329565"/>
            <a:chOff x="3049610" y="5932799"/>
            <a:chExt cx="614045" cy="329565"/>
          </a:xfrm>
        </p:grpSpPr>
        <p:sp>
          <p:nvSpPr>
            <p:cNvPr id="81" name="object 81"/>
            <p:cNvSpPr/>
            <p:nvPr/>
          </p:nvSpPr>
          <p:spPr>
            <a:xfrm>
              <a:off x="3059135" y="5942324"/>
              <a:ext cx="594995" cy="310515"/>
            </a:xfrm>
            <a:custGeom>
              <a:avLst/>
              <a:gdLst/>
              <a:ahLst/>
              <a:cxnLst/>
              <a:rect l="l" t="t" r="r" b="b"/>
              <a:pathLst>
                <a:path w="594995" h="310514">
                  <a:moveTo>
                    <a:pt x="297357" y="0"/>
                  </a:moveTo>
                  <a:lnTo>
                    <a:pt x="237429" y="3150"/>
                  </a:lnTo>
                  <a:lnTo>
                    <a:pt x="181612" y="12186"/>
                  </a:lnTo>
                  <a:lnTo>
                    <a:pt x="131102" y="26483"/>
                  </a:lnTo>
                  <a:lnTo>
                    <a:pt x="87094" y="45419"/>
                  </a:lnTo>
                  <a:lnTo>
                    <a:pt x="50784" y="68369"/>
                  </a:lnTo>
                  <a:lnTo>
                    <a:pt x="6041" y="123818"/>
                  </a:lnTo>
                  <a:lnTo>
                    <a:pt x="0" y="155070"/>
                  </a:lnTo>
                  <a:lnTo>
                    <a:pt x="6041" y="186322"/>
                  </a:lnTo>
                  <a:lnTo>
                    <a:pt x="50784" y="241771"/>
                  </a:lnTo>
                  <a:lnTo>
                    <a:pt x="87094" y="264721"/>
                  </a:lnTo>
                  <a:lnTo>
                    <a:pt x="131102" y="283657"/>
                  </a:lnTo>
                  <a:lnTo>
                    <a:pt x="181612" y="297954"/>
                  </a:lnTo>
                  <a:lnTo>
                    <a:pt x="237429" y="306990"/>
                  </a:lnTo>
                  <a:lnTo>
                    <a:pt x="297357" y="310140"/>
                  </a:lnTo>
                  <a:lnTo>
                    <a:pt x="357285" y="306990"/>
                  </a:lnTo>
                  <a:lnTo>
                    <a:pt x="413102" y="297954"/>
                  </a:lnTo>
                  <a:lnTo>
                    <a:pt x="463613" y="283657"/>
                  </a:lnTo>
                  <a:lnTo>
                    <a:pt x="507621" y="264721"/>
                  </a:lnTo>
                  <a:lnTo>
                    <a:pt x="543931" y="241771"/>
                  </a:lnTo>
                  <a:lnTo>
                    <a:pt x="588674" y="186322"/>
                  </a:lnTo>
                  <a:lnTo>
                    <a:pt x="594715" y="155070"/>
                  </a:lnTo>
                  <a:lnTo>
                    <a:pt x="588674" y="123818"/>
                  </a:lnTo>
                  <a:lnTo>
                    <a:pt x="543931" y="68369"/>
                  </a:lnTo>
                  <a:lnTo>
                    <a:pt x="507621" y="45419"/>
                  </a:lnTo>
                  <a:lnTo>
                    <a:pt x="463613" y="26483"/>
                  </a:lnTo>
                  <a:lnTo>
                    <a:pt x="413102" y="12186"/>
                  </a:lnTo>
                  <a:lnTo>
                    <a:pt x="357285" y="3150"/>
                  </a:lnTo>
                  <a:lnTo>
                    <a:pt x="29735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059135" y="5942324"/>
              <a:ext cx="594995" cy="310515"/>
            </a:xfrm>
            <a:custGeom>
              <a:avLst/>
              <a:gdLst/>
              <a:ahLst/>
              <a:cxnLst/>
              <a:rect l="l" t="t" r="r" b="b"/>
              <a:pathLst>
                <a:path w="594995" h="310514">
                  <a:moveTo>
                    <a:pt x="0" y="155070"/>
                  </a:moveTo>
                  <a:lnTo>
                    <a:pt x="23367" y="94710"/>
                  </a:lnTo>
                  <a:lnTo>
                    <a:pt x="87094" y="45419"/>
                  </a:lnTo>
                  <a:lnTo>
                    <a:pt x="131102" y="26483"/>
                  </a:lnTo>
                  <a:lnTo>
                    <a:pt x="181612" y="12186"/>
                  </a:lnTo>
                  <a:lnTo>
                    <a:pt x="237429" y="3150"/>
                  </a:lnTo>
                  <a:lnTo>
                    <a:pt x="297358" y="0"/>
                  </a:lnTo>
                  <a:lnTo>
                    <a:pt x="357286" y="3150"/>
                  </a:lnTo>
                  <a:lnTo>
                    <a:pt x="413103" y="12186"/>
                  </a:lnTo>
                  <a:lnTo>
                    <a:pt x="463613" y="26483"/>
                  </a:lnTo>
                  <a:lnTo>
                    <a:pt x="507621" y="45419"/>
                  </a:lnTo>
                  <a:lnTo>
                    <a:pt x="543931" y="68369"/>
                  </a:lnTo>
                  <a:lnTo>
                    <a:pt x="588674" y="123818"/>
                  </a:lnTo>
                  <a:lnTo>
                    <a:pt x="594716" y="155070"/>
                  </a:lnTo>
                  <a:lnTo>
                    <a:pt x="588674" y="186322"/>
                  </a:lnTo>
                  <a:lnTo>
                    <a:pt x="543931" y="241771"/>
                  </a:lnTo>
                  <a:lnTo>
                    <a:pt x="507621" y="264721"/>
                  </a:lnTo>
                  <a:lnTo>
                    <a:pt x="463613" y="283657"/>
                  </a:lnTo>
                  <a:lnTo>
                    <a:pt x="413103" y="297954"/>
                  </a:lnTo>
                  <a:lnTo>
                    <a:pt x="357286" y="306990"/>
                  </a:lnTo>
                  <a:lnTo>
                    <a:pt x="297358" y="310141"/>
                  </a:lnTo>
                  <a:lnTo>
                    <a:pt x="237429" y="306990"/>
                  </a:lnTo>
                  <a:lnTo>
                    <a:pt x="181612" y="297954"/>
                  </a:lnTo>
                  <a:lnTo>
                    <a:pt x="131102" y="283657"/>
                  </a:lnTo>
                  <a:lnTo>
                    <a:pt x="87094" y="264721"/>
                  </a:lnTo>
                  <a:lnTo>
                    <a:pt x="50784" y="241771"/>
                  </a:lnTo>
                  <a:lnTo>
                    <a:pt x="6041" y="186322"/>
                  </a:lnTo>
                  <a:lnTo>
                    <a:pt x="0" y="15507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4762224" y="5991859"/>
            <a:ext cx="2374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,1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5131744" y="5353057"/>
            <a:ext cx="889000" cy="329565"/>
            <a:chOff x="3607744" y="5353056"/>
            <a:chExt cx="889000" cy="329565"/>
          </a:xfrm>
        </p:grpSpPr>
        <p:sp>
          <p:nvSpPr>
            <p:cNvPr id="85" name="object 85"/>
            <p:cNvSpPr/>
            <p:nvPr/>
          </p:nvSpPr>
          <p:spPr>
            <a:xfrm>
              <a:off x="3617269" y="5362581"/>
              <a:ext cx="869950" cy="310515"/>
            </a:xfrm>
            <a:custGeom>
              <a:avLst/>
              <a:gdLst/>
              <a:ahLst/>
              <a:cxnLst/>
              <a:rect l="l" t="t" r="r" b="b"/>
              <a:pathLst>
                <a:path w="869950" h="310514">
                  <a:moveTo>
                    <a:pt x="434971" y="0"/>
                  </a:moveTo>
                  <a:lnTo>
                    <a:pt x="364416" y="2029"/>
                  </a:lnTo>
                  <a:lnTo>
                    <a:pt x="297486" y="7905"/>
                  </a:lnTo>
                  <a:lnTo>
                    <a:pt x="235076" y="17308"/>
                  </a:lnTo>
                  <a:lnTo>
                    <a:pt x="178082" y="29919"/>
                  </a:lnTo>
                  <a:lnTo>
                    <a:pt x="127400" y="45419"/>
                  </a:lnTo>
                  <a:lnTo>
                    <a:pt x="83924" y="63488"/>
                  </a:lnTo>
                  <a:lnTo>
                    <a:pt x="48550" y="83807"/>
                  </a:lnTo>
                  <a:lnTo>
                    <a:pt x="5693" y="129917"/>
                  </a:lnTo>
                  <a:lnTo>
                    <a:pt x="0" y="155070"/>
                  </a:lnTo>
                  <a:lnTo>
                    <a:pt x="5693" y="180224"/>
                  </a:lnTo>
                  <a:lnTo>
                    <a:pt x="48550" y="226334"/>
                  </a:lnTo>
                  <a:lnTo>
                    <a:pt x="83924" y="246653"/>
                  </a:lnTo>
                  <a:lnTo>
                    <a:pt x="127400" y="264722"/>
                  </a:lnTo>
                  <a:lnTo>
                    <a:pt x="178082" y="280221"/>
                  </a:lnTo>
                  <a:lnTo>
                    <a:pt x="235076" y="292832"/>
                  </a:lnTo>
                  <a:lnTo>
                    <a:pt x="297486" y="302236"/>
                  </a:lnTo>
                  <a:lnTo>
                    <a:pt x="364416" y="308112"/>
                  </a:lnTo>
                  <a:lnTo>
                    <a:pt x="434971" y="310141"/>
                  </a:lnTo>
                  <a:lnTo>
                    <a:pt x="505525" y="308112"/>
                  </a:lnTo>
                  <a:lnTo>
                    <a:pt x="572455" y="302236"/>
                  </a:lnTo>
                  <a:lnTo>
                    <a:pt x="634865" y="292832"/>
                  </a:lnTo>
                  <a:lnTo>
                    <a:pt x="691860" y="280221"/>
                  </a:lnTo>
                  <a:lnTo>
                    <a:pt x="742542" y="264722"/>
                  </a:lnTo>
                  <a:lnTo>
                    <a:pt x="786019" y="246653"/>
                  </a:lnTo>
                  <a:lnTo>
                    <a:pt x="821392" y="226334"/>
                  </a:lnTo>
                  <a:lnTo>
                    <a:pt x="864250" y="180224"/>
                  </a:lnTo>
                  <a:lnTo>
                    <a:pt x="869943" y="155070"/>
                  </a:lnTo>
                  <a:lnTo>
                    <a:pt x="864250" y="129917"/>
                  </a:lnTo>
                  <a:lnTo>
                    <a:pt x="821392" y="83807"/>
                  </a:lnTo>
                  <a:lnTo>
                    <a:pt x="786019" y="63488"/>
                  </a:lnTo>
                  <a:lnTo>
                    <a:pt x="742542" y="45419"/>
                  </a:lnTo>
                  <a:lnTo>
                    <a:pt x="691860" y="29919"/>
                  </a:lnTo>
                  <a:lnTo>
                    <a:pt x="634865" y="17308"/>
                  </a:lnTo>
                  <a:lnTo>
                    <a:pt x="572455" y="7905"/>
                  </a:lnTo>
                  <a:lnTo>
                    <a:pt x="505525" y="2029"/>
                  </a:lnTo>
                  <a:lnTo>
                    <a:pt x="4349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617269" y="5362581"/>
              <a:ext cx="869950" cy="310515"/>
            </a:xfrm>
            <a:custGeom>
              <a:avLst/>
              <a:gdLst/>
              <a:ahLst/>
              <a:cxnLst/>
              <a:rect l="l" t="t" r="r" b="b"/>
              <a:pathLst>
                <a:path w="869950" h="310514">
                  <a:moveTo>
                    <a:pt x="0" y="155070"/>
                  </a:moveTo>
                  <a:lnTo>
                    <a:pt x="22175" y="106056"/>
                  </a:lnTo>
                  <a:lnTo>
                    <a:pt x="83924" y="63487"/>
                  </a:lnTo>
                  <a:lnTo>
                    <a:pt x="127400" y="45419"/>
                  </a:lnTo>
                  <a:lnTo>
                    <a:pt x="178082" y="29919"/>
                  </a:lnTo>
                  <a:lnTo>
                    <a:pt x="235077" y="17308"/>
                  </a:lnTo>
                  <a:lnTo>
                    <a:pt x="297486" y="7905"/>
                  </a:lnTo>
                  <a:lnTo>
                    <a:pt x="364416" y="2029"/>
                  </a:lnTo>
                  <a:lnTo>
                    <a:pt x="434971" y="0"/>
                  </a:lnTo>
                  <a:lnTo>
                    <a:pt x="505526" y="2029"/>
                  </a:lnTo>
                  <a:lnTo>
                    <a:pt x="572456" y="7905"/>
                  </a:lnTo>
                  <a:lnTo>
                    <a:pt x="634865" y="17308"/>
                  </a:lnTo>
                  <a:lnTo>
                    <a:pt x="691860" y="29919"/>
                  </a:lnTo>
                  <a:lnTo>
                    <a:pt x="742542" y="45419"/>
                  </a:lnTo>
                  <a:lnTo>
                    <a:pt x="786018" y="63487"/>
                  </a:lnTo>
                  <a:lnTo>
                    <a:pt x="821392" y="83806"/>
                  </a:lnTo>
                  <a:lnTo>
                    <a:pt x="864249" y="129917"/>
                  </a:lnTo>
                  <a:lnTo>
                    <a:pt x="869943" y="155070"/>
                  </a:lnTo>
                  <a:lnTo>
                    <a:pt x="864249" y="180223"/>
                  </a:lnTo>
                  <a:lnTo>
                    <a:pt x="821392" y="226334"/>
                  </a:lnTo>
                  <a:lnTo>
                    <a:pt x="786018" y="246653"/>
                  </a:lnTo>
                  <a:lnTo>
                    <a:pt x="742542" y="264721"/>
                  </a:lnTo>
                  <a:lnTo>
                    <a:pt x="691860" y="280221"/>
                  </a:lnTo>
                  <a:lnTo>
                    <a:pt x="634865" y="292832"/>
                  </a:lnTo>
                  <a:lnTo>
                    <a:pt x="572456" y="302235"/>
                  </a:lnTo>
                  <a:lnTo>
                    <a:pt x="505526" y="308111"/>
                  </a:lnTo>
                  <a:lnTo>
                    <a:pt x="434971" y="310141"/>
                  </a:lnTo>
                  <a:lnTo>
                    <a:pt x="364416" y="308111"/>
                  </a:lnTo>
                  <a:lnTo>
                    <a:pt x="297486" y="302235"/>
                  </a:lnTo>
                  <a:lnTo>
                    <a:pt x="235077" y="292832"/>
                  </a:lnTo>
                  <a:lnTo>
                    <a:pt x="178082" y="280221"/>
                  </a:lnTo>
                  <a:lnTo>
                    <a:pt x="127400" y="264721"/>
                  </a:lnTo>
                  <a:lnTo>
                    <a:pt x="83924" y="246653"/>
                  </a:lnTo>
                  <a:lnTo>
                    <a:pt x="48550" y="226334"/>
                  </a:lnTo>
                  <a:lnTo>
                    <a:pt x="5693" y="180223"/>
                  </a:lnTo>
                  <a:lnTo>
                    <a:pt x="0" y="15507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5385138" y="5412740"/>
            <a:ext cx="3829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95" dirty="0">
                <a:latin typeface="Arial"/>
                <a:cs typeface="Arial"/>
              </a:rPr>
              <a:t>11</a:t>
            </a: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3018095" y="4898821"/>
            <a:ext cx="2573020" cy="1145540"/>
            <a:chOff x="1494095" y="4898821"/>
            <a:chExt cx="2573020" cy="1145540"/>
          </a:xfrm>
        </p:grpSpPr>
        <p:sp>
          <p:nvSpPr>
            <p:cNvPr id="89" name="object 89"/>
            <p:cNvSpPr/>
            <p:nvPr/>
          </p:nvSpPr>
          <p:spPr>
            <a:xfrm>
              <a:off x="1654746" y="5006205"/>
              <a:ext cx="215900" cy="356870"/>
            </a:xfrm>
            <a:custGeom>
              <a:avLst/>
              <a:gdLst/>
              <a:ahLst/>
              <a:cxnLst/>
              <a:rect l="l" t="t" r="r" b="b"/>
              <a:pathLst>
                <a:path w="215900" h="356870">
                  <a:moveTo>
                    <a:pt x="215866" y="0"/>
                  </a:moveTo>
                  <a:lnTo>
                    <a:pt x="0" y="35637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508382" y="5634204"/>
              <a:ext cx="560705" cy="395605"/>
            </a:xfrm>
            <a:custGeom>
              <a:avLst/>
              <a:gdLst/>
              <a:ahLst/>
              <a:cxnLst/>
              <a:rect l="l" t="t" r="r" b="b"/>
              <a:pathLst>
                <a:path w="560705" h="395604">
                  <a:moveTo>
                    <a:pt x="0" y="0"/>
                  </a:moveTo>
                  <a:lnTo>
                    <a:pt x="560505" y="39557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647857" y="4913109"/>
              <a:ext cx="387985" cy="0"/>
            </a:xfrm>
            <a:custGeom>
              <a:avLst/>
              <a:gdLst/>
              <a:ahLst/>
              <a:cxnLst/>
              <a:rect l="l" t="t" r="r" b="b"/>
              <a:pathLst>
                <a:path w="387985">
                  <a:moveTo>
                    <a:pt x="387971" y="0"/>
                  </a:moveTo>
                  <a:lnTo>
                    <a:pt x="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653850" y="5013061"/>
              <a:ext cx="398780" cy="349885"/>
            </a:xfrm>
            <a:custGeom>
              <a:avLst/>
              <a:gdLst/>
              <a:ahLst/>
              <a:cxnLst/>
              <a:rect l="l" t="t" r="r" b="b"/>
              <a:pathLst>
                <a:path w="398779" h="349885">
                  <a:moveTo>
                    <a:pt x="398392" y="34952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508697" y="5006204"/>
              <a:ext cx="1236345" cy="401955"/>
            </a:xfrm>
            <a:custGeom>
              <a:avLst/>
              <a:gdLst/>
              <a:ahLst/>
              <a:cxnLst/>
              <a:rect l="l" t="t" r="r" b="b"/>
              <a:pathLst>
                <a:path w="1236345" h="401954">
                  <a:moveTo>
                    <a:pt x="1235972" y="401796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994652" y="5492849"/>
              <a:ext cx="1623060" cy="25400"/>
            </a:xfrm>
            <a:custGeom>
              <a:avLst/>
              <a:gdLst/>
              <a:ahLst/>
              <a:cxnLst/>
              <a:rect l="l" t="t" r="r" b="b"/>
              <a:pathLst>
                <a:path w="1623060" h="25400">
                  <a:moveTo>
                    <a:pt x="1622617" y="24804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852228" y="5592803"/>
              <a:ext cx="1294130" cy="394970"/>
            </a:xfrm>
            <a:custGeom>
              <a:avLst/>
              <a:gdLst/>
              <a:ahLst/>
              <a:cxnLst/>
              <a:rect l="l" t="t" r="r" b="b"/>
              <a:pathLst>
                <a:path w="1294130" h="394970">
                  <a:moveTo>
                    <a:pt x="1294000" y="39494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6" name="object 96"/>
          <p:cNvGrpSpPr/>
          <p:nvPr/>
        </p:nvGrpSpPr>
        <p:grpSpPr>
          <a:xfrm>
            <a:off x="7213355" y="4665414"/>
            <a:ext cx="781050" cy="323850"/>
            <a:chOff x="5689355" y="4665414"/>
            <a:chExt cx="781050" cy="323850"/>
          </a:xfrm>
        </p:grpSpPr>
        <p:sp>
          <p:nvSpPr>
            <p:cNvPr id="97" name="object 97"/>
            <p:cNvSpPr/>
            <p:nvPr/>
          </p:nvSpPr>
          <p:spPr>
            <a:xfrm>
              <a:off x="5698880" y="4674939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380856" y="0"/>
                  </a:moveTo>
                  <a:lnTo>
                    <a:pt x="312397" y="2454"/>
                  </a:lnTo>
                  <a:lnTo>
                    <a:pt x="247963" y="9531"/>
                  </a:lnTo>
                  <a:lnTo>
                    <a:pt x="188630" y="20800"/>
                  </a:lnTo>
                  <a:lnTo>
                    <a:pt x="135475" y="35831"/>
                  </a:lnTo>
                  <a:lnTo>
                    <a:pt x="89572" y="54193"/>
                  </a:lnTo>
                  <a:lnTo>
                    <a:pt x="51998" y="75456"/>
                  </a:lnTo>
                  <a:lnTo>
                    <a:pt x="6136" y="124965"/>
                  </a:lnTo>
                  <a:lnTo>
                    <a:pt x="0" y="152350"/>
                  </a:lnTo>
                  <a:lnTo>
                    <a:pt x="6136" y="179735"/>
                  </a:lnTo>
                  <a:lnTo>
                    <a:pt x="51998" y="229245"/>
                  </a:lnTo>
                  <a:lnTo>
                    <a:pt x="89572" y="250508"/>
                  </a:lnTo>
                  <a:lnTo>
                    <a:pt x="135475" y="268870"/>
                  </a:lnTo>
                  <a:lnTo>
                    <a:pt x="188630" y="283901"/>
                  </a:lnTo>
                  <a:lnTo>
                    <a:pt x="247963" y="295170"/>
                  </a:lnTo>
                  <a:lnTo>
                    <a:pt x="312397" y="302247"/>
                  </a:lnTo>
                  <a:lnTo>
                    <a:pt x="380856" y="304702"/>
                  </a:lnTo>
                  <a:lnTo>
                    <a:pt x="449316" y="302247"/>
                  </a:lnTo>
                  <a:lnTo>
                    <a:pt x="513750" y="295170"/>
                  </a:lnTo>
                  <a:lnTo>
                    <a:pt x="573082" y="283901"/>
                  </a:lnTo>
                  <a:lnTo>
                    <a:pt x="626238" y="268870"/>
                  </a:lnTo>
                  <a:lnTo>
                    <a:pt x="672141" y="250508"/>
                  </a:lnTo>
                  <a:lnTo>
                    <a:pt x="709716" y="229245"/>
                  </a:lnTo>
                  <a:lnTo>
                    <a:pt x="755578" y="179735"/>
                  </a:lnTo>
                  <a:lnTo>
                    <a:pt x="761714" y="152350"/>
                  </a:lnTo>
                  <a:lnTo>
                    <a:pt x="755578" y="124965"/>
                  </a:lnTo>
                  <a:lnTo>
                    <a:pt x="709716" y="75456"/>
                  </a:lnTo>
                  <a:lnTo>
                    <a:pt x="672141" y="54193"/>
                  </a:lnTo>
                  <a:lnTo>
                    <a:pt x="626238" y="35831"/>
                  </a:lnTo>
                  <a:lnTo>
                    <a:pt x="573082" y="20800"/>
                  </a:lnTo>
                  <a:lnTo>
                    <a:pt x="513750" y="9531"/>
                  </a:lnTo>
                  <a:lnTo>
                    <a:pt x="449316" y="2454"/>
                  </a:lnTo>
                  <a:lnTo>
                    <a:pt x="38085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698880" y="4674939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0" y="152351"/>
                  </a:moveTo>
                  <a:lnTo>
                    <a:pt x="23827" y="99190"/>
                  </a:lnTo>
                  <a:lnTo>
                    <a:pt x="89572" y="54193"/>
                  </a:lnTo>
                  <a:lnTo>
                    <a:pt x="135475" y="35831"/>
                  </a:lnTo>
                  <a:lnTo>
                    <a:pt x="188631" y="20800"/>
                  </a:lnTo>
                  <a:lnTo>
                    <a:pt x="247963" y="9531"/>
                  </a:lnTo>
                  <a:lnTo>
                    <a:pt x="312397" y="2454"/>
                  </a:lnTo>
                  <a:lnTo>
                    <a:pt x="380857" y="0"/>
                  </a:lnTo>
                  <a:lnTo>
                    <a:pt x="449316" y="2454"/>
                  </a:lnTo>
                  <a:lnTo>
                    <a:pt x="513750" y="9531"/>
                  </a:lnTo>
                  <a:lnTo>
                    <a:pt x="573082" y="20800"/>
                  </a:lnTo>
                  <a:lnTo>
                    <a:pt x="626238" y="35831"/>
                  </a:lnTo>
                  <a:lnTo>
                    <a:pt x="672141" y="54193"/>
                  </a:lnTo>
                  <a:lnTo>
                    <a:pt x="709715" y="75456"/>
                  </a:lnTo>
                  <a:lnTo>
                    <a:pt x="755577" y="124965"/>
                  </a:lnTo>
                  <a:lnTo>
                    <a:pt x="761714" y="152351"/>
                  </a:lnTo>
                  <a:lnTo>
                    <a:pt x="755577" y="179736"/>
                  </a:lnTo>
                  <a:lnTo>
                    <a:pt x="709715" y="229245"/>
                  </a:lnTo>
                  <a:lnTo>
                    <a:pt x="672141" y="250508"/>
                  </a:lnTo>
                  <a:lnTo>
                    <a:pt x="626238" y="268870"/>
                  </a:lnTo>
                  <a:lnTo>
                    <a:pt x="573082" y="283901"/>
                  </a:lnTo>
                  <a:lnTo>
                    <a:pt x="513750" y="295170"/>
                  </a:lnTo>
                  <a:lnTo>
                    <a:pt x="449316" y="302247"/>
                  </a:lnTo>
                  <a:lnTo>
                    <a:pt x="380857" y="304702"/>
                  </a:lnTo>
                  <a:lnTo>
                    <a:pt x="312397" y="302247"/>
                  </a:lnTo>
                  <a:lnTo>
                    <a:pt x="247963" y="295170"/>
                  </a:lnTo>
                  <a:lnTo>
                    <a:pt x="188631" y="283901"/>
                  </a:lnTo>
                  <a:lnTo>
                    <a:pt x="135475" y="268870"/>
                  </a:lnTo>
                  <a:lnTo>
                    <a:pt x="89572" y="250508"/>
                  </a:lnTo>
                  <a:lnTo>
                    <a:pt x="51998" y="229245"/>
                  </a:lnTo>
                  <a:lnTo>
                    <a:pt x="6136" y="179736"/>
                  </a:lnTo>
                  <a:lnTo>
                    <a:pt x="0" y="15235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7449051" y="4723892"/>
            <a:ext cx="3105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9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8368997" y="4648693"/>
            <a:ext cx="911860" cy="343535"/>
            <a:chOff x="6844997" y="4648692"/>
            <a:chExt cx="911860" cy="343535"/>
          </a:xfrm>
        </p:grpSpPr>
        <p:sp>
          <p:nvSpPr>
            <p:cNvPr id="101" name="object 101"/>
            <p:cNvSpPr/>
            <p:nvPr/>
          </p:nvSpPr>
          <p:spPr>
            <a:xfrm>
              <a:off x="6854522" y="4658217"/>
              <a:ext cx="892810" cy="324485"/>
            </a:xfrm>
            <a:custGeom>
              <a:avLst/>
              <a:gdLst/>
              <a:ahLst/>
              <a:cxnLst/>
              <a:rect l="l" t="t" r="r" b="b"/>
              <a:pathLst>
                <a:path w="892809" h="324485">
                  <a:moveTo>
                    <a:pt x="446201" y="0"/>
                  </a:moveTo>
                  <a:lnTo>
                    <a:pt x="380265" y="1758"/>
                  </a:lnTo>
                  <a:lnTo>
                    <a:pt x="317332" y="6866"/>
                  </a:lnTo>
                  <a:lnTo>
                    <a:pt x="258094" y="15073"/>
                  </a:lnTo>
                  <a:lnTo>
                    <a:pt x="203240" y="26127"/>
                  </a:lnTo>
                  <a:lnTo>
                    <a:pt x="153460" y="39779"/>
                  </a:lnTo>
                  <a:lnTo>
                    <a:pt x="109445" y="55777"/>
                  </a:lnTo>
                  <a:lnTo>
                    <a:pt x="71885" y="73870"/>
                  </a:lnTo>
                  <a:lnTo>
                    <a:pt x="18891" y="115339"/>
                  </a:lnTo>
                  <a:lnTo>
                    <a:pt x="0" y="162178"/>
                  </a:lnTo>
                  <a:lnTo>
                    <a:pt x="4837" y="186144"/>
                  </a:lnTo>
                  <a:lnTo>
                    <a:pt x="41471" y="230549"/>
                  </a:lnTo>
                  <a:lnTo>
                    <a:pt x="109445" y="268580"/>
                  </a:lnTo>
                  <a:lnTo>
                    <a:pt x="153460" y="284578"/>
                  </a:lnTo>
                  <a:lnTo>
                    <a:pt x="203240" y="298230"/>
                  </a:lnTo>
                  <a:lnTo>
                    <a:pt x="258094" y="309284"/>
                  </a:lnTo>
                  <a:lnTo>
                    <a:pt x="317332" y="317491"/>
                  </a:lnTo>
                  <a:lnTo>
                    <a:pt x="380265" y="322599"/>
                  </a:lnTo>
                  <a:lnTo>
                    <a:pt x="446201" y="324357"/>
                  </a:lnTo>
                  <a:lnTo>
                    <a:pt x="512138" y="322599"/>
                  </a:lnTo>
                  <a:lnTo>
                    <a:pt x="575070" y="317491"/>
                  </a:lnTo>
                  <a:lnTo>
                    <a:pt x="634309" y="309284"/>
                  </a:lnTo>
                  <a:lnTo>
                    <a:pt x="689163" y="298230"/>
                  </a:lnTo>
                  <a:lnTo>
                    <a:pt x="738943" y="284578"/>
                  </a:lnTo>
                  <a:lnTo>
                    <a:pt x="782957" y="268580"/>
                  </a:lnTo>
                  <a:lnTo>
                    <a:pt x="820517" y="250487"/>
                  </a:lnTo>
                  <a:lnTo>
                    <a:pt x="873511" y="209018"/>
                  </a:lnTo>
                  <a:lnTo>
                    <a:pt x="892403" y="162178"/>
                  </a:lnTo>
                  <a:lnTo>
                    <a:pt x="887565" y="138213"/>
                  </a:lnTo>
                  <a:lnTo>
                    <a:pt x="850932" y="93808"/>
                  </a:lnTo>
                  <a:lnTo>
                    <a:pt x="782957" y="55777"/>
                  </a:lnTo>
                  <a:lnTo>
                    <a:pt x="738943" y="39779"/>
                  </a:lnTo>
                  <a:lnTo>
                    <a:pt x="689163" y="26127"/>
                  </a:lnTo>
                  <a:lnTo>
                    <a:pt x="634309" y="15073"/>
                  </a:lnTo>
                  <a:lnTo>
                    <a:pt x="575070" y="6866"/>
                  </a:lnTo>
                  <a:lnTo>
                    <a:pt x="512138" y="1758"/>
                  </a:lnTo>
                  <a:lnTo>
                    <a:pt x="44620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854522" y="4658217"/>
              <a:ext cx="892810" cy="324485"/>
            </a:xfrm>
            <a:custGeom>
              <a:avLst/>
              <a:gdLst/>
              <a:ahLst/>
              <a:cxnLst/>
              <a:rect l="l" t="t" r="r" b="b"/>
              <a:pathLst>
                <a:path w="892809" h="324485">
                  <a:moveTo>
                    <a:pt x="0" y="162179"/>
                  </a:moveTo>
                  <a:lnTo>
                    <a:pt x="18891" y="115339"/>
                  </a:lnTo>
                  <a:lnTo>
                    <a:pt x="71885" y="73870"/>
                  </a:lnTo>
                  <a:lnTo>
                    <a:pt x="109445" y="55777"/>
                  </a:lnTo>
                  <a:lnTo>
                    <a:pt x="153460" y="39779"/>
                  </a:lnTo>
                  <a:lnTo>
                    <a:pt x="203240" y="26128"/>
                  </a:lnTo>
                  <a:lnTo>
                    <a:pt x="258094" y="15073"/>
                  </a:lnTo>
                  <a:lnTo>
                    <a:pt x="317332" y="6866"/>
                  </a:lnTo>
                  <a:lnTo>
                    <a:pt x="380265" y="1758"/>
                  </a:lnTo>
                  <a:lnTo>
                    <a:pt x="446202" y="0"/>
                  </a:lnTo>
                  <a:lnTo>
                    <a:pt x="512138" y="1758"/>
                  </a:lnTo>
                  <a:lnTo>
                    <a:pt x="575071" y="6866"/>
                  </a:lnTo>
                  <a:lnTo>
                    <a:pt x="634309" y="15073"/>
                  </a:lnTo>
                  <a:lnTo>
                    <a:pt x="689163" y="26128"/>
                  </a:lnTo>
                  <a:lnTo>
                    <a:pt x="738943" y="39779"/>
                  </a:lnTo>
                  <a:lnTo>
                    <a:pt x="782958" y="55777"/>
                  </a:lnTo>
                  <a:lnTo>
                    <a:pt x="820518" y="73870"/>
                  </a:lnTo>
                  <a:lnTo>
                    <a:pt x="873512" y="115339"/>
                  </a:lnTo>
                  <a:lnTo>
                    <a:pt x="892404" y="162179"/>
                  </a:lnTo>
                  <a:lnTo>
                    <a:pt x="887566" y="186144"/>
                  </a:lnTo>
                  <a:lnTo>
                    <a:pt x="850932" y="230549"/>
                  </a:lnTo>
                  <a:lnTo>
                    <a:pt x="782958" y="268580"/>
                  </a:lnTo>
                  <a:lnTo>
                    <a:pt x="738943" y="284578"/>
                  </a:lnTo>
                  <a:lnTo>
                    <a:pt x="689163" y="298229"/>
                  </a:lnTo>
                  <a:lnTo>
                    <a:pt x="634309" y="309284"/>
                  </a:lnTo>
                  <a:lnTo>
                    <a:pt x="575071" y="317491"/>
                  </a:lnTo>
                  <a:lnTo>
                    <a:pt x="512138" y="322599"/>
                  </a:lnTo>
                  <a:lnTo>
                    <a:pt x="446202" y="324358"/>
                  </a:lnTo>
                  <a:lnTo>
                    <a:pt x="380265" y="322599"/>
                  </a:lnTo>
                  <a:lnTo>
                    <a:pt x="317332" y="317491"/>
                  </a:lnTo>
                  <a:lnTo>
                    <a:pt x="258094" y="309284"/>
                  </a:lnTo>
                  <a:lnTo>
                    <a:pt x="203240" y="298229"/>
                  </a:lnTo>
                  <a:lnTo>
                    <a:pt x="153460" y="284578"/>
                  </a:lnTo>
                  <a:lnTo>
                    <a:pt x="109445" y="268580"/>
                  </a:lnTo>
                  <a:lnTo>
                    <a:pt x="71885" y="250487"/>
                  </a:lnTo>
                  <a:lnTo>
                    <a:pt x="18891" y="209018"/>
                  </a:lnTo>
                  <a:lnTo>
                    <a:pt x="0" y="16217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8633622" y="4714747"/>
            <a:ext cx="3829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95" dirty="0">
                <a:latin typeface="Arial"/>
                <a:cs typeface="Arial"/>
              </a:rPr>
              <a:t>11</a:t>
            </a: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6582111" y="5325880"/>
            <a:ext cx="1015365" cy="329565"/>
            <a:chOff x="5058110" y="5325879"/>
            <a:chExt cx="1015365" cy="329565"/>
          </a:xfrm>
        </p:grpSpPr>
        <p:sp>
          <p:nvSpPr>
            <p:cNvPr id="105" name="object 105"/>
            <p:cNvSpPr/>
            <p:nvPr/>
          </p:nvSpPr>
          <p:spPr>
            <a:xfrm>
              <a:off x="5067635" y="5335404"/>
              <a:ext cx="996315" cy="310515"/>
            </a:xfrm>
            <a:custGeom>
              <a:avLst/>
              <a:gdLst/>
              <a:ahLst/>
              <a:cxnLst/>
              <a:rect l="l" t="t" r="r" b="b"/>
              <a:pathLst>
                <a:path w="996314" h="310514">
                  <a:moveTo>
                    <a:pt x="498050" y="0"/>
                  </a:moveTo>
                  <a:lnTo>
                    <a:pt x="430468" y="1415"/>
                  </a:lnTo>
                  <a:lnTo>
                    <a:pt x="365648" y="5539"/>
                  </a:lnTo>
                  <a:lnTo>
                    <a:pt x="304186" y="12186"/>
                  </a:lnTo>
                  <a:lnTo>
                    <a:pt x="246674" y="21171"/>
                  </a:lnTo>
                  <a:lnTo>
                    <a:pt x="193706" y="32310"/>
                  </a:lnTo>
                  <a:lnTo>
                    <a:pt x="145875" y="45419"/>
                  </a:lnTo>
                  <a:lnTo>
                    <a:pt x="103774" y="60311"/>
                  </a:lnTo>
                  <a:lnTo>
                    <a:pt x="67998" y="76803"/>
                  </a:lnTo>
                  <a:lnTo>
                    <a:pt x="17790" y="113846"/>
                  </a:lnTo>
                  <a:lnTo>
                    <a:pt x="0" y="155070"/>
                  </a:lnTo>
                  <a:lnTo>
                    <a:pt x="4546" y="176112"/>
                  </a:lnTo>
                  <a:lnTo>
                    <a:pt x="39139" y="215430"/>
                  </a:lnTo>
                  <a:lnTo>
                    <a:pt x="103774" y="249829"/>
                  </a:lnTo>
                  <a:lnTo>
                    <a:pt x="145875" y="264721"/>
                  </a:lnTo>
                  <a:lnTo>
                    <a:pt x="193706" y="277830"/>
                  </a:lnTo>
                  <a:lnTo>
                    <a:pt x="246674" y="288969"/>
                  </a:lnTo>
                  <a:lnTo>
                    <a:pt x="304186" y="297954"/>
                  </a:lnTo>
                  <a:lnTo>
                    <a:pt x="365648" y="304601"/>
                  </a:lnTo>
                  <a:lnTo>
                    <a:pt x="430468" y="308725"/>
                  </a:lnTo>
                  <a:lnTo>
                    <a:pt x="498050" y="310141"/>
                  </a:lnTo>
                  <a:lnTo>
                    <a:pt x="565633" y="308725"/>
                  </a:lnTo>
                  <a:lnTo>
                    <a:pt x="630452" y="304601"/>
                  </a:lnTo>
                  <a:lnTo>
                    <a:pt x="691914" y="297954"/>
                  </a:lnTo>
                  <a:lnTo>
                    <a:pt x="749426" y="288969"/>
                  </a:lnTo>
                  <a:lnTo>
                    <a:pt x="802394" y="277830"/>
                  </a:lnTo>
                  <a:lnTo>
                    <a:pt x="850225" y="264721"/>
                  </a:lnTo>
                  <a:lnTo>
                    <a:pt x="892326" y="249829"/>
                  </a:lnTo>
                  <a:lnTo>
                    <a:pt x="928103" y="233337"/>
                  </a:lnTo>
                  <a:lnTo>
                    <a:pt x="978310" y="196294"/>
                  </a:lnTo>
                  <a:lnTo>
                    <a:pt x="996101" y="155070"/>
                  </a:lnTo>
                  <a:lnTo>
                    <a:pt x="991555" y="134028"/>
                  </a:lnTo>
                  <a:lnTo>
                    <a:pt x="956962" y="94710"/>
                  </a:lnTo>
                  <a:lnTo>
                    <a:pt x="892326" y="60311"/>
                  </a:lnTo>
                  <a:lnTo>
                    <a:pt x="850225" y="45419"/>
                  </a:lnTo>
                  <a:lnTo>
                    <a:pt x="802394" y="32310"/>
                  </a:lnTo>
                  <a:lnTo>
                    <a:pt x="749426" y="21171"/>
                  </a:lnTo>
                  <a:lnTo>
                    <a:pt x="691914" y="12186"/>
                  </a:lnTo>
                  <a:lnTo>
                    <a:pt x="630452" y="5539"/>
                  </a:lnTo>
                  <a:lnTo>
                    <a:pt x="565633" y="1415"/>
                  </a:lnTo>
                  <a:lnTo>
                    <a:pt x="498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067635" y="5335404"/>
              <a:ext cx="996315" cy="310515"/>
            </a:xfrm>
            <a:custGeom>
              <a:avLst/>
              <a:gdLst/>
              <a:ahLst/>
              <a:cxnLst/>
              <a:rect l="l" t="t" r="r" b="b"/>
              <a:pathLst>
                <a:path w="996314" h="310514">
                  <a:moveTo>
                    <a:pt x="0" y="155070"/>
                  </a:moveTo>
                  <a:lnTo>
                    <a:pt x="17790" y="113846"/>
                  </a:lnTo>
                  <a:lnTo>
                    <a:pt x="67998" y="76803"/>
                  </a:lnTo>
                  <a:lnTo>
                    <a:pt x="103775" y="60311"/>
                  </a:lnTo>
                  <a:lnTo>
                    <a:pt x="145875" y="45419"/>
                  </a:lnTo>
                  <a:lnTo>
                    <a:pt x="193706" y="32310"/>
                  </a:lnTo>
                  <a:lnTo>
                    <a:pt x="246675" y="21171"/>
                  </a:lnTo>
                  <a:lnTo>
                    <a:pt x="304187" y="12186"/>
                  </a:lnTo>
                  <a:lnTo>
                    <a:pt x="365649" y="5539"/>
                  </a:lnTo>
                  <a:lnTo>
                    <a:pt x="430468" y="1415"/>
                  </a:lnTo>
                  <a:lnTo>
                    <a:pt x="498051" y="0"/>
                  </a:lnTo>
                  <a:lnTo>
                    <a:pt x="565633" y="1415"/>
                  </a:lnTo>
                  <a:lnTo>
                    <a:pt x="630452" y="5539"/>
                  </a:lnTo>
                  <a:lnTo>
                    <a:pt x="691914" y="12186"/>
                  </a:lnTo>
                  <a:lnTo>
                    <a:pt x="749426" y="21171"/>
                  </a:lnTo>
                  <a:lnTo>
                    <a:pt x="802395" y="32310"/>
                  </a:lnTo>
                  <a:lnTo>
                    <a:pt x="850226" y="45419"/>
                  </a:lnTo>
                  <a:lnTo>
                    <a:pt x="892326" y="60311"/>
                  </a:lnTo>
                  <a:lnTo>
                    <a:pt x="928103" y="76803"/>
                  </a:lnTo>
                  <a:lnTo>
                    <a:pt x="978311" y="113846"/>
                  </a:lnTo>
                  <a:lnTo>
                    <a:pt x="996102" y="155070"/>
                  </a:lnTo>
                  <a:lnTo>
                    <a:pt x="991555" y="176112"/>
                  </a:lnTo>
                  <a:lnTo>
                    <a:pt x="956962" y="215430"/>
                  </a:lnTo>
                  <a:lnTo>
                    <a:pt x="892326" y="249829"/>
                  </a:lnTo>
                  <a:lnTo>
                    <a:pt x="850226" y="264721"/>
                  </a:lnTo>
                  <a:lnTo>
                    <a:pt x="802395" y="277830"/>
                  </a:lnTo>
                  <a:lnTo>
                    <a:pt x="749426" y="288969"/>
                  </a:lnTo>
                  <a:lnTo>
                    <a:pt x="691914" y="297954"/>
                  </a:lnTo>
                  <a:lnTo>
                    <a:pt x="630452" y="304601"/>
                  </a:lnTo>
                  <a:lnTo>
                    <a:pt x="565633" y="308725"/>
                  </a:lnTo>
                  <a:lnTo>
                    <a:pt x="498051" y="310141"/>
                  </a:lnTo>
                  <a:lnTo>
                    <a:pt x="430468" y="308725"/>
                  </a:lnTo>
                  <a:lnTo>
                    <a:pt x="365649" y="304601"/>
                  </a:lnTo>
                  <a:lnTo>
                    <a:pt x="304187" y="297954"/>
                  </a:lnTo>
                  <a:lnTo>
                    <a:pt x="246675" y="288969"/>
                  </a:lnTo>
                  <a:lnTo>
                    <a:pt x="193706" y="277830"/>
                  </a:lnTo>
                  <a:lnTo>
                    <a:pt x="145875" y="264721"/>
                  </a:lnTo>
                  <a:lnTo>
                    <a:pt x="103775" y="249829"/>
                  </a:lnTo>
                  <a:lnTo>
                    <a:pt x="67998" y="233337"/>
                  </a:lnTo>
                  <a:lnTo>
                    <a:pt x="17790" y="196294"/>
                  </a:lnTo>
                  <a:lnTo>
                    <a:pt x="0" y="15507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6862164" y="5385308"/>
            <a:ext cx="4559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95" dirty="0">
                <a:latin typeface="Arial"/>
                <a:cs typeface="Arial"/>
              </a:rPr>
              <a:t>111</a:t>
            </a: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7535264" y="6016024"/>
            <a:ext cx="628650" cy="329565"/>
            <a:chOff x="6011264" y="6016023"/>
            <a:chExt cx="628650" cy="329565"/>
          </a:xfrm>
        </p:grpSpPr>
        <p:sp>
          <p:nvSpPr>
            <p:cNvPr id="109" name="object 109"/>
            <p:cNvSpPr/>
            <p:nvPr/>
          </p:nvSpPr>
          <p:spPr>
            <a:xfrm>
              <a:off x="6020789" y="6025548"/>
              <a:ext cx="609600" cy="310515"/>
            </a:xfrm>
            <a:custGeom>
              <a:avLst/>
              <a:gdLst/>
              <a:ahLst/>
              <a:cxnLst/>
              <a:rect l="l" t="t" r="r" b="b"/>
              <a:pathLst>
                <a:path w="609600" h="310514">
                  <a:moveTo>
                    <a:pt x="304664" y="0"/>
                  </a:moveTo>
                  <a:lnTo>
                    <a:pt x="243263" y="3150"/>
                  </a:lnTo>
                  <a:lnTo>
                    <a:pt x="186075" y="12186"/>
                  </a:lnTo>
                  <a:lnTo>
                    <a:pt x="134323" y="26483"/>
                  </a:lnTo>
                  <a:lnTo>
                    <a:pt x="89234" y="45419"/>
                  </a:lnTo>
                  <a:lnTo>
                    <a:pt x="52031" y="68369"/>
                  </a:lnTo>
                  <a:lnTo>
                    <a:pt x="23942" y="94709"/>
                  </a:lnTo>
                  <a:lnTo>
                    <a:pt x="0" y="155070"/>
                  </a:lnTo>
                  <a:lnTo>
                    <a:pt x="6189" y="186322"/>
                  </a:lnTo>
                  <a:lnTo>
                    <a:pt x="52031" y="241771"/>
                  </a:lnTo>
                  <a:lnTo>
                    <a:pt x="89234" y="264721"/>
                  </a:lnTo>
                  <a:lnTo>
                    <a:pt x="134323" y="283657"/>
                  </a:lnTo>
                  <a:lnTo>
                    <a:pt x="186075" y="297954"/>
                  </a:lnTo>
                  <a:lnTo>
                    <a:pt x="243263" y="306990"/>
                  </a:lnTo>
                  <a:lnTo>
                    <a:pt x="304664" y="310140"/>
                  </a:lnTo>
                  <a:lnTo>
                    <a:pt x="366064" y="306990"/>
                  </a:lnTo>
                  <a:lnTo>
                    <a:pt x="423253" y="297954"/>
                  </a:lnTo>
                  <a:lnTo>
                    <a:pt x="475005" y="283657"/>
                  </a:lnTo>
                  <a:lnTo>
                    <a:pt x="520095" y="264721"/>
                  </a:lnTo>
                  <a:lnTo>
                    <a:pt x="557297" y="241771"/>
                  </a:lnTo>
                  <a:lnTo>
                    <a:pt x="585387" y="215430"/>
                  </a:lnTo>
                  <a:lnTo>
                    <a:pt x="609329" y="155070"/>
                  </a:lnTo>
                  <a:lnTo>
                    <a:pt x="603139" y="123818"/>
                  </a:lnTo>
                  <a:lnTo>
                    <a:pt x="557297" y="68369"/>
                  </a:lnTo>
                  <a:lnTo>
                    <a:pt x="520095" y="45419"/>
                  </a:lnTo>
                  <a:lnTo>
                    <a:pt x="475005" y="26483"/>
                  </a:lnTo>
                  <a:lnTo>
                    <a:pt x="423253" y="12186"/>
                  </a:lnTo>
                  <a:lnTo>
                    <a:pt x="366064" y="3150"/>
                  </a:lnTo>
                  <a:lnTo>
                    <a:pt x="3046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020789" y="6025548"/>
              <a:ext cx="609600" cy="310515"/>
            </a:xfrm>
            <a:custGeom>
              <a:avLst/>
              <a:gdLst/>
              <a:ahLst/>
              <a:cxnLst/>
              <a:rect l="l" t="t" r="r" b="b"/>
              <a:pathLst>
                <a:path w="609600" h="310514">
                  <a:moveTo>
                    <a:pt x="0" y="155070"/>
                  </a:moveTo>
                  <a:lnTo>
                    <a:pt x="23942" y="94710"/>
                  </a:lnTo>
                  <a:lnTo>
                    <a:pt x="52032" y="68369"/>
                  </a:lnTo>
                  <a:lnTo>
                    <a:pt x="89234" y="45419"/>
                  </a:lnTo>
                  <a:lnTo>
                    <a:pt x="134323" y="26483"/>
                  </a:lnTo>
                  <a:lnTo>
                    <a:pt x="186075" y="12186"/>
                  </a:lnTo>
                  <a:lnTo>
                    <a:pt x="243264" y="3150"/>
                  </a:lnTo>
                  <a:lnTo>
                    <a:pt x="304665" y="0"/>
                  </a:lnTo>
                  <a:lnTo>
                    <a:pt x="366065" y="3150"/>
                  </a:lnTo>
                  <a:lnTo>
                    <a:pt x="423254" y="12186"/>
                  </a:lnTo>
                  <a:lnTo>
                    <a:pt x="475006" y="26483"/>
                  </a:lnTo>
                  <a:lnTo>
                    <a:pt x="520095" y="45419"/>
                  </a:lnTo>
                  <a:lnTo>
                    <a:pt x="557298" y="68369"/>
                  </a:lnTo>
                  <a:lnTo>
                    <a:pt x="585387" y="94710"/>
                  </a:lnTo>
                  <a:lnTo>
                    <a:pt x="609330" y="155070"/>
                  </a:lnTo>
                  <a:lnTo>
                    <a:pt x="603140" y="186322"/>
                  </a:lnTo>
                  <a:lnTo>
                    <a:pt x="557298" y="241771"/>
                  </a:lnTo>
                  <a:lnTo>
                    <a:pt x="520095" y="264721"/>
                  </a:lnTo>
                  <a:lnTo>
                    <a:pt x="475006" y="283657"/>
                  </a:lnTo>
                  <a:lnTo>
                    <a:pt x="423254" y="297954"/>
                  </a:lnTo>
                  <a:lnTo>
                    <a:pt x="366065" y="306990"/>
                  </a:lnTo>
                  <a:lnTo>
                    <a:pt x="304665" y="310141"/>
                  </a:lnTo>
                  <a:lnTo>
                    <a:pt x="243264" y="306990"/>
                  </a:lnTo>
                  <a:lnTo>
                    <a:pt x="186075" y="297954"/>
                  </a:lnTo>
                  <a:lnTo>
                    <a:pt x="134323" y="283657"/>
                  </a:lnTo>
                  <a:lnTo>
                    <a:pt x="89234" y="264721"/>
                  </a:lnTo>
                  <a:lnTo>
                    <a:pt x="52032" y="241771"/>
                  </a:lnTo>
                  <a:lnTo>
                    <a:pt x="23942" y="215430"/>
                  </a:lnTo>
                  <a:lnTo>
                    <a:pt x="0" y="15507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7731184" y="6077203"/>
            <a:ext cx="2374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,1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8392239" y="6016024"/>
            <a:ext cx="628650" cy="329565"/>
            <a:chOff x="6868239" y="6016023"/>
            <a:chExt cx="628650" cy="329565"/>
          </a:xfrm>
        </p:grpSpPr>
        <p:sp>
          <p:nvSpPr>
            <p:cNvPr id="113" name="object 113"/>
            <p:cNvSpPr/>
            <p:nvPr/>
          </p:nvSpPr>
          <p:spPr>
            <a:xfrm>
              <a:off x="6877764" y="6025548"/>
              <a:ext cx="609600" cy="310515"/>
            </a:xfrm>
            <a:custGeom>
              <a:avLst/>
              <a:gdLst/>
              <a:ahLst/>
              <a:cxnLst/>
              <a:rect l="l" t="t" r="r" b="b"/>
              <a:pathLst>
                <a:path w="609600" h="310514">
                  <a:moveTo>
                    <a:pt x="304665" y="0"/>
                  </a:moveTo>
                  <a:lnTo>
                    <a:pt x="243264" y="3150"/>
                  </a:lnTo>
                  <a:lnTo>
                    <a:pt x="186075" y="12186"/>
                  </a:lnTo>
                  <a:lnTo>
                    <a:pt x="134323" y="26483"/>
                  </a:lnTo>
                  <a:lnTo>
                    <a:pt x="89234" y="45419"/>
                  </a:lnTo>
                  <a:lnTo>
                    <a:pt x="52031" y="68369"/>
                  </a:lnTo>
                  <a:lnTo>
                    <a:pt x="23942" y="94709"/>
                  </a:lnTo>
                  <a:lnTo>
                    <a:pt x="0" y="155070"/>
                  </a:lnTo>
                  <a:lnTo>
                    <a:pt x="6189" y="186322"/>
                  </a:lnTo>
                  <a:lnTo>
                    <a:pt x="52031" y="241771"/>
                  </a:lnTo>
                  <a:lnTo>
                    <a:pt x="89234" y="264721"/>
                  </a:lnTo>
                  <a:lnTo>
                    <a:pt x="134323" y="283657"/>
                  </a:lnTo>
                  <a:lnTo>
                    <a:pt x="186075" y="297954"/>
                  </a:lnTo>
                  <a:lnTo>
                    <a:pt x="243264" y="306990"/>
                  </a:lnTo>
                  <a:lnTo>
                    <a:pt x="304665" y="310140"/>
                  </a:lnTo>
                  <a:lnTo>
                    <a:pt x="366066" y="306990"/>
                  </a:lnTo>
                  <a:lnTo>
                    <a:pt x="423255" y="297954"/>
                  </a:lnTo>
                  <a:lnTo>
                    <a:pt x="475006" y="283657"/>
                  </a:lnTo>
                  <a:lnTo>
                    <a:pt x="520096" y="264721"/>
                  </a:lnTo>
                  <a:lnTo>
                    <a:pt x="557298" y="241771"/>
                  </a:lnTo>
                  <a:lnTo>
                    <a:pt x="585388" y="215430"/>
                  </a:lnTo>
                  <a:lnTo>
                    <a:pt x="609330" y="155070"/>
                  </a:lnTo>
                  <a:lnTo>
                    <a:pt x="603141" y="123818"/>
                  </a:lnTo>
                  <a:lnTo>
                    <a:pt x="557298" y="68369"/>
                  </a:lnTo>
                  <a:lnTo>
                    <a:pt x="520096" y="45419"/>
                  </a:lnTo>
                  <a:lnTo>
                    <a:pt x="475006" y="26483"/>
                  </a:lnTo>
                  <a:lnTo>
                    <a:pt x="423255" y="12186"/>
                  </a:lnTo>
                  <a:lnTo>
                    <a:pt x="366066" y="3150"/>
                  </a:lnTo>
                  <a:lnTo>
                    <a:pt x="3046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877764" y="6025548"/>
              <a:ext cx="609600" cy="310515"/>
            </a:xfrm>
            <a:custGeom>
              <a:avLst/>
              <a:gdLst/>
              <a:ahLst/>
              <a:cxnLst/>
              <a:rect l="l" t="t" r="r" b="b"/>
              <a:pathLst>
                <a:path w="609600" h="310514">
                  <a:moveTo>
                    <a:pt x="0" y="155070"/>
                  </a:moveTo>
                  <a:lnTo>
                    <a:pt x="23942" y="94710"/>
                  </a:lnTo>
                  <a:lnTo>
                    <a:pt x="52032" y="68369"/>
                  </a:lnTo>
                  <a:lnTo>
                    <a:pt x="89234" y="45419"/>
                  </a:lnTo>
                  <a:lnTo>
                    <a:pt x="134324" y="26483"/>
                  </a:lnTo>
                  <a:lnTo>
                    <a:pt x="186075" y="12186"/>
                  </a:lnTo>
                  <a:lnTo>
                    <a:pt x="243264" y="3150"/>
                  </a:lnTo>
                  <a:lnTo>
                    <a:pt x="304665" y="0"/>
                  </a:lnTo>
                  <a:lnTo>
                    <a:pt x="366066" y="3150"/>
                  </a:lnTo>
                  <a:lnTo>
                    <a:pt x="423255" y="12186"/>
                  </a:lnTo>
                  <a:lnTo>
                    <a:pt x="475006" y="26483"/>
                  </a:lnTo>
                  <a:lnTo>
                    <a:pt x="520096" y="45419"/>
                  </a:lnTo>
                  <a:lnTo>
                    <a:pt x="557298" y="68369"/>
                  </a:lnTo>
                  <a:lnTo>
                    <a:pt x="585388" y="94710"/>
                  </a:lnTo>
                  <a:lnTo>
                    <a:pt x="609331" y="155070"/>
                  </a:lnTo>
                  <a:lnTo>
                    <a:pt x="603141" y="186322"/>
                  </a:lnTo>
                  <a:lnTo>
                    <a:pt x="557298" y="241771"/>
                  </a:lnTo>
                  <a:lnTo>
                    <a:pt x="520096" y="264721"/>
                  </a:lnTo>
                  <a:lnTo>
                    <a:pt x="475006" y="283657"/>
                  </a:lnTo>
                  <a:lnTo>
                    <a:pt x="423255" y="297954"/>
                  </a:lnTo>
                  <a:lnTo>
                    <a:pt x="366066" y="306990"/>
                  </a:lnTo>
                  <a:lnTo>
                    <a:pt x="304665" y="310141"/>
                  </a:lnTo>
                  <a:lnTo>
                    <a:pt x="243264" y="306990"/>
                  </a:lnTo>
                  <a:lnTo>
                    <a:pt x="186075" y="297954"/>
                  </a:lnTo>
                  <a:lnTo>
                    <a:pt x="134324" y="283657"/>
                  </a:lnTo>
                  <a:lnTo>
                    <a:pt x="89234" y="264721"/>
                  </a:lnTo>
                  <a:lnTo>
                    <a:pt x="52032" y="241771"/>
                  </a:lnTo>
                  <a:lnTo>
                    <a:pt x="23942" y="215430"/>
                  </a:lnTo>
                  <a:lnTo>
                    <a:pt x="0" y="15507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8588161" y="6077203"/>
            <a:ext cx="2374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,1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9056161" y="5338835"/>
            <a:ext cx="864869" cy="343535"/>
            <a:chOff x="7532160" y="5338834"/>
            <a:chExt cx="864869" cy="343535"/>
          </a:xfrm>
        </p:grpSpPr>
        <p:sp>
          <p:nvSpPr>
            <p:cNvPr id="117" name="object 117"/>
            <p:cNvSpPr/>
            <p:nvPr/>
          </p:nvSpPr>
          <p:spPr>
            <a:xfrm>
              <a:off x="7541685" y="5348359"/>
              <a:ext cx="845819" cy="324485"/>
            </a:xfrm>
            <a:custGeom>
              <a:avLst/>
              <a:gdLst/>
              <a:ahLst/>
              <a:cxnLst/>
              <a:rect l="l" t="t" r="r" b="b"/>
              <a:pathLst>
                <a:path w="845820" h="324485">
                  <a:moveTo>
                    <a:pt x="422699" y="0"/>
                  </a:moveTo>
                  <a:lnTo>
                    <a:pt x="354135" y="2122"/>
                  </a:lnTo>
                  <a:lnTo>
                    <a:pt x="289093" y="8267"/>
                  </a:lnTo>
                  <a:lnTo>
                    <a:pt x="228444" y="18102"/>
                  </a:lnTo>
                  <a:lnTo>
                    <a:pt x="173058" y="31291"/>
                  </a:lnTo>
                  <a:lnTo>
                    <a:pt x="123805" y="47501"/>
                  </a:lnTo>
                  <a:lnTo>
                    <a:pt x="81556" y="66398"/>
                  </a:lnTo>
                  <a:lnTo>
                    <a:pt x="47180" y="87648"/>
                  </a:lnTo>
                  <a:lnTo>
                    <a:pt x="5532" y="135872"/>
                  </a:lnTo>
                  <a:lnTo>
                    <a:pt x="0" y="162179"/>
                  </a:lnTo>
                  <a:lnTo>
                    <a:pt x="5532" y="188485"/>
                  </a:lnTo>
                  <a:lnTo>
                    <a:pt x="47180" y="236710"/>
                  </a:lnTo>
                  <a:lnTo>
                    <a:pt x="81556" y="257960"/>
                  </a:lnTo>
                  <a:lnTo>
                    <a:pt x="123805" y="276857"/>
                  </a:lnTo>
                  <a:lnTo>
                    <a:pt x="173058" y="293067"/>
                  </a:lnTo>
                  <a:lnTo>
                    <a:pt x="228444" y="306256"/>
                  </a:lnTo>
                  <a:lnTo>
                    <a:pt x="289093" y="316090"/>
                  </a:lnTo>
                  <a:lnTo>
                    <a:pt x="354135" y="322236"/>
                  </a:lnTo>
                  <a:lnTo>
                    <a:pt x="422699" y="324359"/>
                  </a:lnTo>
                  <a:lnTo>
                    <a:pt x="491263" y="322236"/>
                  </a:lnTo>
                  <a:lnTo>
                    <a:pt x="556304" y="316090"/>
                  </a:lnTo>
                  <a:lnTo>
                    <a:pt x="616953" y="306256"/>
                  </a:lnTo>
                  <a:lnTo>
                    <a:pt x="672339" y="293067"/>
                  </a:lnTo>
                  <a:lnTo>
                    <a:pt x="721592" y="276857"/>
                  </a:lnTo>
                  <a:lnTo>
                    <a:pt x="763841" y="257960"/>
                  </a:lnTo>
                  <a:lnTo>
                    <a:pt x="798217" y="236710"/>
                  </a:lnTo>
                  <a:lnTo>
                    <a:pt x="839865" y="188485"/>
                  </a:lnTo>
                  <a:lnTo>
                    <a:pt x="845398" y="162179"/>
                  </a:lnTo>
                  <a:lnTo>
                    <a:pt x="839865" y="135872"/>
                  </a:lnTo>
                  <a:lnTo>
                    <a:pt x="798217" y="87648"/>
                  </a:lnTo>
                  <a:lnTo>
                    <a:pt x="763841" y="66398"/>
                  </a:lnTo>
                  <a:lnTo>
                    <a:pt x="721592" y="47501"/>
                  </a:lnTo>
                  <a:lnTo>
                    <a:pt x="672339" y="31291"/>
                  </a:lnTo>
                  <a:lnTo>
                    <a:pt x="616953" y="18102"/>
                  </a:lnTo>
                  <a:lnTo>
                    <a:pt x="556304" y="8267"/>
                  </a:lnTo>
                  <a:lnTo>
                    <a:pt x="491263" y="2122"/>
                  </a:lnTo>
                  <a:lnTo>
                    <a:pt x="42269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541685" y="5348359"/>
              <a:ext cx="845819" cy="324485"/>
            </a:xfrm>
            <a:custGeom>
              <a:avLst/>
              <a:gdLst/>
              <a:ahLst/>
              <a:cxnLst/>
              <a:rect l="l" t="t" r="r" b="b"/>
              <a:pathLst>
                <a:path w="845820" h="324485">
                  <a:moveTo>
                    <a:pt x="0" y="162179"/>
                  </a:moveTo>
                  <a:lnTo>
                    <a:pt x="21549" y="110918"/>
                  </a:lnTo>
                  <a:lnTo>
                    <a:pt x="81556" y="66398"/>
                  </a:lnTo>
                  <a:lnTo>
                    <a:pt x="123805" y="47501"/>
                  </a:lnTo>
                  <a:lnTo>
                    <a:pt x="173058" y="31291"/>
                  </a:lnTo>
                  <a:lnTo>
                    <a:pt x="228444" y="18102"/>
                  </a:lnTo>
                  <a:lnTo>
                    <a:pt x="289093" y="8268"/>
                  </a:lnTo>
                  <a:lnTo>
                    <a:pt x="354135" y="2122"/>
                  </a:lnTo>
                  <a:lnTo>
                    <a:pt x="422699" y="0"/>
                  </a:lnTo>
                  <a:lnTo>
                    <a:pt x="491262" y="2122"/>
                  </a:lnTo>
                  <a:lnTo>
                    <a:pt x="556304" y="8268"/>
                  </a:lnTo>
                  <a:lnTo>
                    <a:pt x="616953" y="18102"/>
                  </a:lnTo>
                  <a:lnTo>
                    <a:pt x="672339" y="31291"/>
                  </a:lnTo>
                  <a:lnTo>
                    <a:pt x="721592" y="47501"/>
                  </a:lnTo>
                  <a:lnTo>
                    <a:pt x="763841" y="66398"/>
                  </a:lnTo>
                  <a:lnTo>
                    <a:pt x="798217" y="87648"/>
                  </a:lnTo>
                  <a:lnTo>
                    <a:pt x="839865" y="135873"/>
                  </a:lnTo>
                  <a:lnTo>
                    <a:pt x="845398" y="162179"/>
                  </a:lnTo>
                  <a:lnTo>
                    <a:pt x="839865" y="188485"/>
                  </a:lnTo>
                  <a:lnTo>
                    <a:pt x="798217" y="236710"/>
                  </a:lnTo>
                  <a:lnTo>
                    <a:pt x="763841" y="257960"/>
                  </a:lnTo>
                  <a:lnTo>
                    <a:pt x="721592" y="276857"/>
                  </a:lnTo>
                  <a:lnTo>
                    <a:pt x="672339" y="293067"/>
                  </a:lnTo>
                  <a:lnTo>
                    <a:pt x="616953" y="306256"/>
                  </a:lnTo>
                  <a:lnTo>
                    <a:pt x="556304" y="316090"/>
                  </a:lnTo>
                  <a:lnTo>
                    <a:pt x="491262" y="322236"/>
                  </a:lnTo>
                  <a:lnTo>
                    <a:pt x="422699" y="324359"/>
                  </a:lnTo>
                  <a:lnTo>
                    <a:pt x="354135" y="322236"/>
                  </a:lnTo>
                  <a:lnTo>
                    <a:pt x="289093" y="316090"/>
                  </a:lnTo>
                  <a:lnTo>
                    <a:pt x="228444" y="306256"/>
                  </a:lnTo>
                  <a:lnTo>
                    <a:pt x="173058" y="293067"/>
                  </a:lnTo>
                  <a:lnTo>
                    <a:pt x="123805" y="276857"/>
                  </a:lnTo>
                  <a:lnTo>
                    <a:pt x="81556" y="257960"/>
                  </a:lnTo>
                  <a:lnTo>
                    <a:pt x="47180" y="236710"/>
                  </a:lnTo>
                  <a:lnTo>
                    <a:pt x="5532" y="188485"/>
                  </a:lnTo>
                  <a:lnTo>
                    <a:pt x="0" y="16217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9297282" y="5406644"/>
            <a:ext cx="3829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95" dirty="0">
                <a:latin typeface="Arial"/>
                <a:cs typeface="Arial"/>
              </a:rPr>
              <a:t>11</a:t>
            </a: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7075399" y="4806110"/>
            <a:ext cx="2427605" cy="1279525"/>
            <a:chOff x="5551398" y="4806109"/>
            <a:chExt cx="2427605" cy="1279525"/>
          </a:xfrm>
        </p:grpSpPr>
        <p:sp>
          <p:nvSpPr>
            <p:cNvPr id="121" name="object 121"/>
            <p:cNvSpPr/>
            <p:nvPr/>
          </p:nvSpPr>
          <p:spPr>
            <a:xfrm>
              <a:off x="5565686" y="4935018"/>
              <a:ext cx="245110" cy="400685"/>
            </a:xfrm>
            <a:custGeom>
              <a:avLst/>
              <a:gdLst/>
              <a:ahLst/>
              <a:cxnLst/>
              <a:rect l="l" t="t" r="r" b="b"/>
              <a:pathLst>
                <a:path w="245110" h="400685">
                  <a:moveTo>
                    <a:pt x="244744" y="0"/>
                  </a:moveTo>
                  <a:lnTo>
                    <a:pt x="0" y="40038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5565686" y="5645545"/>
              <a:ext cx="544830" cy="425450"/>
            </a:xfrm>
            <a:custGeom>
              <a:avLst/>
              <a:gdLst/>
              <a:ahLst/>
              <a:cxnLst/>
              <a:rect l="l" t="t" r="r" b="b"/>
              <a:pathLst>
                <a:path w="544829" h="425450">
                  <a:moveTo>
                    <a:pt x="0" y="0"/>
                  </a:moveTo>
                  <a:lnTo>
                    <a:pt x="544337" y="42542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467586" y="4820396"/>
              <a:ext cx="387350" cy="3175"/>
            </a:xfrm>
            <a:custGeom>
              <a:avLst/>
              <a:gdLst/>
              <a:ahLst/>
              <a:cxnLst/>
              <a:rect l="l" t="t" r="r" b="b"/>
              <a:pathLst>
                <a:path w="387350" h="3175">
                  <a:moveTo>
                    <a:pt x="386936" y="0"/>
                  </a:moveTo>
                  <a:lnTo>
                    <a:pt x="0" y="293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616236" y="4935074"/>
              <a:ext cx="348615" cy="413384"/>
            </a:xfrm>
            <a:custGeom>
              <a:avLst/>
              <a:gdLst/>
              <a:ahLst/>
              <a:cxnLst/>
              <a:rect l="l" t="t" r="r" b="b"/>
              <a:pathLst>
                <a:path w="348615" h="413385">
                  <a:moveTo>
                    <a:pt x="348148" y="413285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917861" y="4935074"/>
              <a:ext cx="1067435" cy="445770"/>
            </a:xfrm>
            <a:custGeom>
              <a:avLst/>
              <a:gdLst/>
              <a:ahLst/>
              <a:cxnLst/>
              <a:rect l="l" t="t" r="r" b="b"/>
              <a:pathLst>
                <a:path w="1067434" h="445770">
                  <a:moveTo>
                    <a:pt x="0" y="445748"/>
                  </a:moveTo>
                  <a:lnTo>
                    <a:pt x="106735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063736" y="5490474"/>
              <a:ext cx="1478280" cy="20320"/>
            </a:xfrm>
            <a:custGeom>
              <a:avLst/>
              <a:gdLst/>
              <a:ahLst/>
              <a:cxnLst/>
              <a:rect l="l" t="t" r="r" b="b"/>
              <a:pathLst>
                <a:path w="1478279" h="20320">
                  <a:moveTo>
                    <a:pt x="1477949" y="20064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397861" y="5672718"/>
              <a:ext cx="567055" cy="398780"/>
            </a:xfrm>
            <a:custGeom>
              <a:avLst/>
              <a:gdLst/>
              <a:ahLst/>
              <a:cxnLst/>
              <a:rect l="l" t="t" r="r" b="b"/>
              <a:pathLst>
                <a:path w="567054" h="398779">
                  <a:moveTo>
                    <a:pt x="0" y="398249"/>
                  </a:moveTo>
                  <a:lnTo>
                    <a:pt x="56652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1375"/>
            <a:ext cx="5035296" cy="5212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80564" y="1838451"/>
            <a:ext cx="28848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spcBef>
                <a:spcPts val="100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800" spc="-20" dirty="0">
                <a:latin typeface="Calibri"/>
                <a:cs typeface="Calibri"/>
              </a:rPr>
              <a:t>Aggregated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colors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0563" y="3895851"/>
            <a:ext cx="36487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spcBef>
                <a:spcPts val="100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800" dirty="0">
                <a:latin typeface="Calibri"/>
                <a:cs typeface="Calibri"/>
              </a:rPr>
              <a:t>Hash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aggregated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colors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115556" y="4628654"/>
            <a:ext cx="307340" cy="311150"/>
            <a:chOff x="1591556" y="4628654"/>
            <a:chExt cx="307340" cy="311150"/>
          </a:xfrm>
        </p:grpSpPr>
        <p:sp>
          <p:nvSpPr>
            <p:cNvPr id="7" name="object 7"/>
            <p:cNvSpPr/>
            <p:nvPr/>
          </p:nvSpPr>
          <p:spPr>
            <a:xfrm>
              <a:off x="1601081" y="4638179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144007" y="0"/>
                  </a:moveTo>
                  <a:lnTo>
                    <a:pt x="98490" y="7440"/>
                  </a:lnTo>
                  <a:lnTo>
                    <a:pt x="58958" y="28158"/>
                  </a:lnTo>
                  <a:lnTo>
                    <a:pt x="27785" y="59751"/>
                  </a:lnTo>
                  <a:lnTo>
                    <a:pt x="7341" y="99814"/>
                  </a:lnTo>
                  <a:lnTo>
                    <a:pt x="0" y="145943"/>
                  </a:lnTo>
                  <a:lnTo>
                    <a:pt x="7341" y="192072"/>
                  </a:lnTo>
                  <a:lnTo>
                    <a:pt x="27785" y="232135"/>
                  </a:lnTo>
                  <a:lnTo>
                    <a:pt x="58958" y="263727"/>
                  </a:lnTo>
                  <a:lnTo>
                    <a:pt x="98490" y="284446"/>
                  </a:lnTo>
                  <a:lnTo>
                    <a:pt x="144007" y="291886"/>
                  </a:lnTo>
                  <a:lnTo>
                    <a:pt x="189525" y="284446"/>
                  </a:lnTo>
                  <a:lnTo>
                    <a:pt x="229057" y="263727"/>
                  </a:lnTo>
                  <a:lnTo>
                    <a:pt x="260231" y="232135"/>
                  </a:lnTo>
                  <a:lnTo>
                    <a:pt x="280675" y="192072"/>
                  </a:lnTo>
                  <a:lnTo>
                    <a:pt x="288016" y="145943"/>
                  </a:lnTo>
                  <a:lnTo>
                    <a:pt x="280675" y="99814"/>
                  </a:lnTo>
                  <a:lnTo>
                    <a:pt x="260231" y="59751"/>
                  </a:lnTo>
                  <a:lnTo>
                    <a:pt x="229057" y="28158"/>
                  </a:lnTo>
                  <a:lnTo>
                    <a:pt x="189525" y="7440"/>
                  </a:lnTo>
                  <a:lnTo>
                    <a:pt x="14400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1081" y="4638179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0" y="145943"/>
                  </a:moveTo>
                  <a:lnTo>
                    <a:pt x="7341" y="99813"/>
                  </a:lnTo>
                  <a:lnTo>
                    <a:pt x="27785" y="59750"/>
                  </a:lnTo>
                  <a:lnTo>
                    <a:pt x="58958" y="28158"/>
                  </a:lnTo>
                  <a:lnTo>
                    <a:pt x="98490" y="7440"/>
                  </a:lnTo>
                  <a:lnTo>
                    <a:pt x="144008" y="0"/>
                  </a:lnTo>
                  <a:lnTo>
                    <a:pt x="189526" y="7440"/>
                  </a:lnTo>
                  <a:lnTo>
                    <a:pt x="229058" y="28158"/>
                  </a:lnTo>
                  <a:lnTo>
                    <a:pt x="260231" y="59750"/>
                  </a:lnTo>
                  <a:lnTo>
                    <a:pt x="280675" y="99813"/>
                  </a:lnTo>
                  <a:lnTo>
                    <a:pt x="288017" y="145943"/>
                  </a:lnTo>
                  <a:lnTo>
                    <a:pt x="280675" y="192072"/>
                  </a:lnTo>
                  <a:lnTo>
                    <a:pt x="260231" y="232135"/>
                  </a:lnTo>
                  <a:lnTo>
                    <a:pt x="229058" y="263727"/>
                  </a:lnTo>
                  <a:lnTo>
                    <a:pt x="189526" y="284445"/>
                  </a:lnTo>
                  <a:lnTo>
                    <a:pt x="144008" y="291886"/>
                  </a:lnTo>
                  <a:lnTo>
                    <a:pt x="98490" y="284445"/>
                  </a:lnTo>
                  <a:lnTo>
                    <a:pt x="58958" y="263727"/>
                  </a:lnTo>
                  <a:lnTo>
                    <a:pt x="27785" y="232135"/>
                  </a:lnTo>
                  <a:lnTo>
                    <a:pt x="7341" y="192072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200032" y="4648708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32409" y="4613874"/>
            <a:ext cx="307340" cy="311150"/>
            <a:chOff x="2308409" y="4613874"/>
            <a:chExt cx="307340" cy="311150"/>
          </a:xfrm>
        </p:grpSpPr>
        <p:sp>
          <p:nvSpPr>
            <p:cNvPr id="11" name="object 11"/>
            <p:cNvSpPr/>
            <p:nvPr/>
          </p:nvSpPr>
          <p:spPr>
            <a:xfrm>
              <a:off x="2317934" y="4623399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144007" y="0"/>
                  </a:moveTo>
                  <a:lnTo>
                    <a:pt x="98490" y="7440"/>
                  </a:lnTo>
                  <a:lnTo>
                    <a:pt x="58958" y="28158"/>
                  </a:lnTo>
                  <a:lnTo>
                    <a:pt x="27785" y="59751"/>
                  </a:lnTo>
                  <a:lnTo>
                    <a:pt x="7341" y="99814"/>
                  </a:lnTo>
                  <a:lnTo>
                    <a:pt x="0" y="145943"/>
                  </a:lnTo>
                  <a:lnTo>
                    <a:pt x="7341" y="192072"/>
                  </a:lnTo>
                  <a:lnTo>
                    <a:pt x="27785" y="232135"/>
                  </a:lnTo>
                  <a:lnTo>
                    <a:pt x="58958" y="263727"/>
                  </a:lnTo>
                  <a:lnTo>
                    <a:pt x="98490" y="284446"/>
                  </a:lnTo>
                  <a:lnTo>
                    <a:pt x="144007" y="291886"/>
                  </a:lnTo>
                  <a:lnTo>
                    <a:pt x="189525" y="284446"/>
                  </a:lnTo>
                  <a:lnTo>
                    <a:pt x="229057" y="263727"/>
                  </a:lnTo>
                  <a:lnTo>
                    <a:pt x="260231" y="232135"/>
                  </a:lnTo>
                  <a:lnTo>
                    <a:pt x="280675" y="192072"/>
                  </a:lnTo>
                  <a:lnTo>
                    <a:pt x="288016" y="145943"/>
                  </a:lnTo>
                  <a:lnTo>
                    <a:pt x="280675" y="99814"/>
                  </a:lnTo>
                  <a:lnTo>
                    <a:pt x="260231" y="59751"/>
                  </a:lnTo>
                  <a:lnTo>
                    <a:pt x="229057" y="28158"/>
                  </a:lnTo>
                  <a:lnTo>
                    <a:pt x="189525" y="7440"/>
                  </a:lnTo>
                  <a:lnTo>
                    <a:pt x="14400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17934" y="4623399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0" y="145943"/>
                  </a:moveTo>
                  <a:lnTo>
                    <a:pt x="7341" y="99813"/>
                  </a:lnTo>
                  <a:lnTo>
                    <a:pt x="27785" y="59750"/>
                  </a:lnTo>
                  <a:lnTo>
                    <a:pt x="58958" y="28158"/>
                  </a:lnTo>
                  <a:lnTo>
                    <a:pt x="98490" y="7440"/>
                  </a:lnTo>
                  <a:lnTo>
                    <a:pt x="144008" y="0"/>
                  </a:lnTo>
                  <a:lnTo>
                    <a:pt x="189526" y="7440"/>
                  </a:lnTo>
                  <a:lnTo>
                    <a:pt x="229058" y="28158"/>
                  </a:lnTo>
                  <a:lnTo>
                    <a:pt x="260231" y="59750"/>
                  </a:lnTo>
                  <a:lnTo>
                    <a:pt x="280675" y="99813"/>
                  </a:lnTo>
                  <a:lnTo>
                    <a:pt x="288017" y="145943"/>
                  </a:lnTo>
                  <a:lnTo>
                    <a:pt x="280675" y="192072"/>
                  </a:lnTo>
                  <a:lnTo>
                    <a:pt x="260231" y="232135"/>
                  </a:lnTo>
                  <a:lnTo>
                    <a:pt x="229058" y="263727"/>
                  </a:lnTo>
                  <a:lnTo>
                    <a:pt x="189526" y="284445"/>
                  </a:lnTo>
                  <a:lnTo>
                    <a:pt x="144008" y="291886"/>
                  </a:lnTo>
                  <a:lnTo>
                    <a:pt x="98490" y="284445"/>
                  </a:lnTo>
                  <a:lnTo>
                    <a:pt x="58958" y="263727"/>
                  </a:lnTo>
                  <a:lnTo>
                    <a:pt x="27785" y="232135"/>
                  </a:lnTo>
                  <a:lnTo>
                    <a:pt x="7341" y="192072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916885" y="4633467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683530" y="5212429"/>
            <a:ext cx="307340" cy="311150"/>
            <a:chOff x="1159530" y="5212429"/>
            <a:chExt cx="307340" cy="311150"/>
          </a:xfrm>
        </p:grpSpPr>
        <p:sp>
          <p:nvSpPr>
            <p:cNvPr id="15" name="object 15"/>
            <p:cNvSpPr/>
            <p:nvPr/>
          </p:nvSpPr>
          <p:spPr>
            <a:xfrm>
              <a:off x="1169055" y="5221954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90" h="292100">
                  <a:moveTo>
                    <a:pt x="144008" y="0"/>
                  </a:moveTo>
                  <a:lnTo>
                    <a:pt x="98490" y="7440"/>
                  </a:lnTo>
                  <a:lnTo>
                    <a:pt x="58958" y="28158"/>
                  </a:lnTo>
                  <a:lnTo>
                    <a:pt x="27785" y="59750"/>
                  </a:lnTo>
                  <a:lnTo>
                    <a:pt x="7341" y="99812"/>
                  </a:lnTo>
                  <a:lnTo>
                    <a:pt x="0" y="145942"/>
                  </a:lnTo>
                  <a:lnTo>
                    <a:pt x="7341" y="192071"/>
                  </a:lnTo>
                  <a:lnTo>
                    <a:pt x="27785" y="232134"/>
                  </a:lnTo>
                  <a:lnTo>
                    <a:pt x="58958" y="263727"/>
                  </a:lnTo>
                  <a:lnTo>
                    <a:pt x="98490" y="284445"/>
                  </a:lnTo>
                  <a:lnTo>
                    <a:pt x="144008" y="291885"/>
                  </a:lnTo>
                  <a:lnTo>
                    <a:pt x="189526" y="284445"/>
                  </a:lnTo>
                  <a:lnTo>
                    <a:pt x="229058" y="263727"/>
                  </a:lnTo>
                  <a:lnTo>
                    <a:pt x="260232" y="232134"/>
                  </a:lnTo>
                  <a:lnTo>
                    <a:pt x="280675" y="192071"/>
                  </a:lnTo>
                  <a:lnTo>
                    <a:pt x="288017" y="145942"/>
                  </a:lnTo>
                  <a:lnTo>
                    <a:pt x="280675" y="99812"/>
                  </a:lnTo>
                  <a:lnTo>
                    <a:pt x="260232" y="59750"/>
                  </a:lnTo>
                  <a:lnTo>
                    <a:pt x="229058" y="28158"/>
                  </a:lnTo>
                  <a:lnTo>
                    <a:pt x="189526" y="7440"/>
                  </a:lnTo>
                  <a:lnTo>
                    <a:pt x="14400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69055" y="5221954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90" h="292100">
                  <a:moveTo>
                    <a:pt x="0" y="145943"/>
                  </a:moveTo>
                  <a:lnTo>
                    <a:pt x="7341" y="99813"/>
                  </a:lnTo>
                  <a:lnTo>
                    <a:pt x="27785" y="59750"/>
                  </a:lnTo>
                  <a:lnTo>
                    <a:pt x="58958" y="28158"/>
                  </a:lnTo>
                  <a:lnTo>
                    <a:pt x="98490" y="7440"/>
                  </a:lnTo>
                  <a:lnTo>
                    <a:pt x="144008" y="0"/>
                  </a:lnTo>
                  <a:lnTo>
                    <a:pt x="189526" y="7440"/>
                  </a:lnTo>
                  <a:lnTo>
                    <a:pt x="229058" y="28158"/>
                  </a:lnTo>
                  <a:lnTo>
                    <a:pt x="260231" y="59750"/>
                  </a:lnTo>
                  <a:lnTo>
                    <a:pt x="280675" y="99813"/>
                  </a:lnTo>
                  <a:lnTo>
                    <a:pt x="288017" y="145943"/>
                  </a:lnTo>
                  <a:lnTo>
                    <a:pt x="280675" y="192072"/>
                  </a:lnTo>
                  <a:lnTo>
                    <a:pt x="260231" y="232135"/>
                  </a:lnTo>
                  <a:lnTo>
                    <a:pt x="229058" y="263727"/>
                  </a:lnTo>
                  <a:lnTo>
                    <a:pt x="189526" y="284445"/>
                  </a:lnTo>
                  <a:lnTo>
                    <a:pt x="144008" y="291886"/>
                  </a:lnTo>
                  <a:lnTo>
                    <a:pt x="98490" y="284445"/>
                  </a:lnTo>
                  <a:lnTo>
                    <a:pt x="58958" y="263727"/>
                  </a:lnTo>
                  <a:lnTo>
                    <a:pt x="27785" y="232135"/>
                  </a:lnTo>
                  <a:lnTo>
                    <a:pt x="7341" y="192072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768008" y="5233923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008000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115556" y="5822433"/>
            <a:ext cx="307340" cy="311150"/>
            <a:chOff x="1591556" y="5822433"/>
            <a:chExt cx="307340" cy="311150"/>
          </a:xfrm>
        </p:grpSpPr>
        <p:sp>
          <p:nvSpPr>
            <p:cNvPr id="19" name="object 19"/>
            <p:cNvSpPr/>
            <p:nvPr/>
          </p:nvSpPr>
          <p:spPr>
            <a:xfrm>
              <a:off x="1601081" y="5831958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144007" y="0"/>
                  </a:moveTo>
                  <a:lnTo>
                    <a:pt x="98490" y="7440"/>
                  </a:lnTo>
                  <a:lnTo>
                    <a:pt x="58958" y="28158"/>
                  </a:lnTo>
                  <a:lnTo>
                    <a:pt x="27785" y="59750"/>
                  </a:lnTo>
                  <a:lnTo>
                    <a:pt x="7341" y="99813"/>
                  </a:lnTo>
                  <a:lnTo>
                    <a:pt x="0" y="145942"/>
                  </a:lnTo>
                  <a:lnTo>
                    <a:pt x="7341" y="192072"/>
                  </a:lnTo>
                  <a:lnTo>
                    <a:pt x="27785" y="232134"/>
                  </a:lnTo>
                  <a:lnTo>
                    <a:pt x="58958" y="263727"/>
                  </a:lnTo>
                  <a:lnTo>
                    <a:pt x="98490" y="284445"/>
                  </a:lnTo>
                  <a:lnTo>
                    <a:pt x="144007" y="291885"/>
                  </a:lnTo>
                  <a:lnTo>
                    <a:pt x="189525" y="284445"/>
                  </a:lnTo>
                  <a:lnTo>
                    <a:pt x="229057" y="263727"/>
                  </a:lnTo>
                  <a:lnTo>
                    <a:pt x="260231" y="232134"/>
                  </a:lnTo>
                  <a:lnTo>
                    <a:pt x="280675" y="192072"/>
                  </a:lnTo>
                  <a:lnTo>
                    <a:pt x="288016" y="145942"/>
                  </a:lnTo>
                  <a:lnTo>
                    <a:pt x="280675" y="99813"/>
                  </a:lnTo>
                  <a:lnTo>
                    <a:pt x="260231" y="59750"/>
                  </a:lnTo>
                  <a:lnTo>
                    <a:pt x="229057" y="28158"/>
                  </a:lnTo>
                  <a:lnTo>
                    <a:pt x="189525" y="7440"/>
                  </a:lnTo>
                  <a:lnTo>
                    <a:pt x="14400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01081" y="5831958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0" y="145943"/>
                  </a:moveTo>
                  <a:lnTo>
                    <a:pt x="7341" y="99813"/>
                  </a:lnTo>
                  <a:lnTo>
                    <a:pt x="27785" y="59750"/>
                  </a:lnTo>
                  <a:lnTo>
                    <a:pt x="58958" y="28158"/>
                  </a:lnTo>
                  <a:lnTo>
                    <a:pt x="98490" y="7440"/>
                  </a:lnTo>
                  <a:lnTo>
                    <a:pt x="144008" y="0"/>
                  </a:lnTo>
                  <a:lnTo>
                    <a:pt x="189526" y="7440"/>
                  </a:lnTo>
                  <a:lnTo>
                    <a:pt x="229058" y="28158"/>
                  </a:lnTo>
                  <a:lnTo>
                    <a:pt x="260231" y="59750"/>
                  </a:lnTo>
                  <a:lnTo>
                    <a:pt x="280675" y="99813"/>
                  </a:lnTo>
                  <a:lnTo>
                    <a:pt x="288017" y="145943"/>
                  </a:lnTo>
                  <a:lnTo>
                    <a:pt x="280675" y="192072"/>
                  </a:lnTo>
                  <a:lnTo>
                    <a:pt x="260231" y="232135"/>
                  </a:lnTo>
                  <a:lnTo>
                    <a:pt x="229058" y="263727"/>
                  </a:lnTo>
                  <a:lnTo>
                    <a:pt x="189526" y="284445"/>
                  </a:lnTo>
                  <a:lnTo>
                    <a:pt x="144008" y="291886"/>
                  </a:lnTo>
                  <a:lnTo>
                    <a:pt x="98490" y="284445"/>
                  </a:lnTo>
                  <a:lnTo>
                    <a:pt x="58958" y="263727"/>
                  </a:lnTo>
                  <a:lnTo>
                    <a:pt x="27785" y="232135"/>
                  </a:lnTo>
                  <a:lnTo>
                    <a:pt x="7341" y="192072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200032" y="5843523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C0000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857711" y="5822433"/>
            <a:ext cx="307340" cy="311150"/>
            <a:chOff x="2333711" y="5822433"/>
            <a:chExt cx="307340" cy="311150"/>
          </a:xfrm>
        </p:grpSpPr>
        <p:sp>
          <p:nvSpPr>
            <p:cNvPr id="23" name="object 23"/>
            <p:cNvSpPr/>
            <p:nvPr/>
          </p:nvSpPr>
          <p:spPr>
            <a:xfrm>
              <a:off x="2343236" y="5831958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144007" y="0"/>
                  </a:moveTo>
                  <a:lnTo>
                    <a:pt x="98490" y="7440"/>
                  </a:lnTo>
                  <a:lnTo>
                    <a:pt x="58958" y="28158"/>
                  </a:lnTo>
                  <a:lnTo>
                    <a:pt x="27785" y="59750"/>
                  </a:lnTo>
                  <a:lnTo>
                    <a:pt x="7341" y="99813"/>
                  </a:lnTo>
                  <a:lnTo>
                    <a:pt x="0" y="145942"/>
                  </a:lnTo>
                  <a:lnTo>
                    <a:pt x="7341" y="192072"/>
                  </a:lnTo>
                  <a:lnTo>
                    <a:pt x="27785" y="232134"/>
                  </a:lnTo>
                  <a:lnTo>
                    <a:pt x="58958" y="263727"/>
                  </a:lnTo>
                  <a:lnTo>
                    <a:pt x="98490" y="284445"/>
                  </a:lnTo>
                  <a:lnTo>
                    <a:pt x="144007" y="291885"/>
                  </a:lnTo>
                  <a:lnTo>
                    <a:pt x="189525" y="284445"/>
                  </a:lnTo>
                  <a:lnTo>
                    <a:pt x="229057" y="263727"/>
                  </a:lnTo>
                  <a:lnTo>
                    <a:pt x="260231" y="232134"/>
                  </a:lnTo>
                  <a:lnTo>
                    <a:pt x="280675" y="192072"/>
                  </a:lnTo>
                  <a:lnTo>
                    <a:pt x="288016" y="145942"/>
                  </a:lnTo>
                  <a:lnTo>
                    <a:pt x="280675" y="99813"/>
                  </a:lnTo>
                  <a:lnTo>
                    <a:pt x="260231" y="59750"/>
                  </a:lnTo>
                  <a:lnTo>
                    <a:pt x="229057" y="28158"/>
                  </a:lnTo>
                  <a:lnTo>
                    <a:pt x="189525" y="7440"/>
                  </a:lnTo>
                  <a:lnTo>
                    <a:pt x="14400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43236" y="5831958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0" y="145943"/>
                  </a:moveTo>
                  <a:lnTo>
                    <a:pt x="7341" y="99813"/>
                  </a:lnTo>
                  <a:lnTo>
                    <a:pt x="27785" y="59750"/>
                  </a:lnTo>
                  <a:lnTo>
                    <a:pt x="58958" y="28158"/>
                  </a:lnTo>
                  <a:lnTo>
                    <a:pt x="98490" y="7440"/>
                  </a:lnTo>
                  <a:lnTo>
                    <a:pt x="144008" y="0"/>
                  </a:lnTo>
                  <a:lnTo>
                    <a:pt x="189526" y="7440"/>
                  </a:lnTo>
                  <a:lnTo>
                    <a:pt x="229058" y="28158"/>
                  </a:lnTo>
                  <a:lnTo>
                    <a:pt x="260231" y="59750"/>
                  </a:lnTo>
                  <a:lnTo>
                    <a:pt x="280675" y="99813"/>
                  </a:lnTo>
                  <a:lnTo>
                    <a:pt x="288017" y="145943"/>
                  </a:lnTo>
                  <a:lnTo>
                    <a:pt x="280675" y="192072"/>
                  </a:lnTo>
                  <a:lnTo>
                    <a:pt x="260231" y="232135"/>
                  </a:lnTo>
                  <a:lnTo>
                    <a:pt x="229058" y="263727"/>
                  </a:lnTo>
                  <a:lnTo>
                    <a:pt x="189526" y="284445"/>
                  </a:lnTo>
                  <a:lnTo>
                    <a:pt x="144008" y="291886"/>
                  </a:lnTo>
                  <a:lnTo>
                    <a:pt x="98490" y="284445"/>
                  </a:lnTo>
                  <a:lnTo>
                    <a:pt x="58958" y="263727"/>
                  </a:lnTo>
                  <a:lnTo>
                    <a:pt x="27785" y="232135"/>
                  </a:lnTo>
                  <a:lnTo>
                    <a:pt x="7341" y="192072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942187" y="5843523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C0000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354027" y="5212429"/>
            <a:ext cx="307340" cy="311150"/>
            <a:chOff x="2830027" y="5212429"/>
            <a:chExt cx="307340" cy="311150"/>
          </a:xfrm>
        </p:grpSpPr>
        <p:sp>
          <p:nvSpPr>
            <p:cNvPr id="27" name="object 27"/>
            <p:cNvSpPr/>
            <p:nvPr/>
          </p:nvSpPr>
          <p:spPr>
            <a:xfrm>
              <a:off x="2839552" y="5221954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144009" y="0"/>
                  </a:moveTo>
                  <a:lnTo>
                    <a:pt x="98491" y="7440"/>
                  </a:lnTo>
                  <a:lnTo>
                    <a:pt x="58959" y="28158"/>
                  </a:lnTo>
                  <a:lnTo>
                    <a:pt x="27785" y="59750"/>
                  </a:lnTo>
                  <a:lnTo>
                    <a:pt x="7341" y="99812"/>
                  </a:lnTo>
                  <a:lnTo>
                    <a:pt x="0" y="145942"/>
                  </a:lnTo>
                  <a:lnTo>
                    <a:pt x="7341" y="192071"/>
                  </a:lnTo>
                  <a:lnTo>
                    <a:pt x="27785" y="232134"/>
                  </a:lnTo>
                  <a:lnTo>
                    <a:pt x="58959" y="263727"/>
                  </a:lnTo>
                  <a:lnTo>
                    <a:pt x="98491" y="284445"/>
                  </a:lnTo>
                  <a:lnTo>
                    <a:pt x="144009" y="291885"/>
                  </a:lnTo>
                  <a:lnTo>
                    <a:pt x="189526" y="284445"/>
                  </a:lnTo>
                  <a:lnTo>
                    <a:pt x="229058" y="263727"/>
                  </a:lnTo>
                  <a:lnTo>
                    <a:pt x="260231" y="232134"/>
                  </a:lnTo>
                  <a:lnTo>
                    <a:pt x="280675" y="192071"/>
                  </a:lnTo>
                  <a:lnTo>
                    <a:pt x="288016" y="145942"/>
                  </a:lnTo>
                  <a:lnTo>
                    <a:pt x="280675" y="99812"/>
                  </a:lnTo>
                  <a:lnTo>
                    <a:pt x="260231" y="59750"/>
                  </a:lnTo>
                  <a:lnTo>
                    <a:pt x="229058" y="28158"/>
                  </a:lnTo>
                  <a:lnTo>
                    <a:pt x="189526" y="7440"/>
                  </a:lnTo>
                  <a:lnTo>
                    <a:pt x="14400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39552" y="5221954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0" y="145943"/>
                  </a:moveTo>
                  <a:lnTo>
                    <a:pt x="7341" y="99813"/>
                  </a:lnTo>
                  <a:lnTo>
                    <a:pt x="27785" y="59750"/>
                  </a:lnTo>
                  <a:lnTo>
                    <a:pt x="58958" y="28158"/>
                  </a:lnTo>
                  <a:lnTo>
                    <a:pt x="98490" y="7440"/>
                  </a:lnTo>
                  <a:lnTo>
                    <a:pt x="144008" y="0"/>
                  </a:lnTo>
                  <a:lnTo>
                    <a:pt x="189526" y="7440"/>
                  </a:lnTo>
                  <a:lnTo>
                    <a:pt x="229058" y="28158"/>
                  </a:lnTo>
                  <a:lnTo>
                    <a:pt x="260231" y="59750"/>
                  </a:lnTo>
                  <a:lnTo>
                    <a:pt x="280675" y="99813"/>
                  </a:lnTo>
                  <a:lnTo>
                    <a:pt x="288017" y="145943"/>
                  </a:lnTo>
                  <a:lnTo>
                    <a:pt x="280675" y="192072"/>
                  </a:lnTo>
                  <a:lnTo>
                    <a:pt x="260231" y="232135"/>
                  </a:lnTo>
                  <a:lnTo>
                    <a:pt x="229058" y="263727"/>
                  </a:lnTo>
                  <a:lnTo>
                    <a:pt x="189526" y="284445"/>
                  </a:lnTo>
                  <a:lnTo>
                    <a:pt x="144008" y="291886"/>
                  </a:lnTo>
                  <a:lnTo>
                    <a:pt x="98490" y="284445"/>
                  </a:lnTo>
                  <a:lnTo>
                    <a:pt x="58958" y="263727"/>
                  </a:lnTo>
                  <a:lnTo>
                    <a:pt x="27785" y="232135"/>
                  </a:lnTo>
                  <a:lnTo>
                    <a:pt x="7341" y="192072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438505" y="5233923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924606" y="4755055"/>
            <a:ext cx="1485900" cy="1134110"/>
            <a:chOff x="1400606" y="4755055"/>
            <a:chExt cx="1485900" cy="1134110"/>
          </a:xfrm>
        </p:grpSpPr>
        <p:sp>
          <p:nvSpPr>
            <p:cNvPr id="31" name="object 31"/>
            <p:cNvSpPr/>
            <p:nvPr/>
          </p:nvSpPr>
          <p:spPr>
            <a:xfrm>
              <a:off x="1414894" y="4887319"/>
              <a:ext cx="228600" cy="377825"/>
            </a:xfrm>
            <a:custGeom>
              <a:avLst/>
              <a:gdLst/>
              <a:ahLst/>
              <a:cxnLst/>
              <a:rect l="l" t="t" r="r" b="b"/>
              <a:pathLst>
                <a:path w="228600" h="377825">
                  <a:moveTo>
                    <a:pt x="228366" y="0"/>
                  </a:moveTo>
                  <a:lnTo>
                    <a:pt x="0" y="37737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14894" y="5471095"/>
              <a:ext cx="228600" cy="403860"/>
            </a:xfrm>
            <a:custGeom>
              <a:avLst/>
              <a:gdLst/>
              <a:ahLst/>
              <a:cxnLst/>
              <a:rect l="l" t="t" r="r" b="b"/>
              <a:pathLst>
                <a:path w="228600" h="403860">
                  <a:moveTo>
                    <a:pt x="0" y="0"/>
                  </a:moveTo>
                  <a:lnTo>
                    <a:pt x="228366" y="40361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96707" y="4769342"/>
              <a:ext cx="421640" cy="0"/>
            </a:xfrm>
            <a:custGeom>
              <a:avLst/>
              <a:gdLst/>
              <a:ahLst/>
              <a:cxnLst/>
              <a:rect l="l" t="t" r="r" b="b"/>
              <a:pathLst>
                <a:path w="421639">
                  <a:moveTo>
                    <a:pt x="421227" y="0"/>
                  </a:moveTo>
                  <a:lnTo>
                    <a:pt x="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63772" y="4872540"/>
              <a:ext cx="308610" cy="401320"/>
            </a:xfrm>
            <a:custGeom>
              <a:avLst/>
              <a:gdLst/>
              <a:ahLst/>
              <a:cxnLst/>
              <a:rect l="l" t="t" r="r" b="b"/>
              <a:pathLst>
                <a:path w="308610" h="401320">
                  <a:moveTo>
                    <a:pt x="308443" y="400968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57072" y="4887320"/>
              <a:ext cx="1383030" cy="480695"/>
            </a:xfrm>
            <a:custGeom>
              <a:avLst/>
              <a:gdLst/>
              <a:ahLst/>
              <a:cxnLst/>
              <a:rect l="l" t="t" r="r" b="b"/>
              <a:pathLst>
                <a:path w="1383030" h="480695">
                  <a:moveTo>
                    <a:pt x="1382480" y="480577"/>
                  </a:moveTo>
                  <a:lnTo>
                    <a:pt x="389846" y="0"/>
                  </a:lnTo>
                </a:path>
                <a:path w="1383030" h="480695">
                  <a:moveTo>
                    <a:pt x="1382480" y="480577"/>
                  </a:moveTo>
                  <a:lnTo>
                    <a:pt x="0" y="48057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57072" y="5367896"/>
              <a:ext cx="928369" cy="507365"/>
            </a:xfrm>
            <a:custGeom>
              <a:avLst/>
              <a:gdLst/>
              <a:ahLst/>
              <a:cxnLst/>
              <a:rect l="l" t="t" r="r" b="b"/>
              <a:pathLst>
                <a:path w="928369" h="507364">
                  <a:moveTo>
                    <a:pt x="928342" y="506807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5834806" y="4577529"/>
            <a:ext cx="325755" cy="316865"/>
            <a:chOff x="4310805" y="4577528"/>
            <a:chExt cx="325755" cy="316865"/>
          </a:xfrm>
        </p:grpSpPr>
        <p:sp>
          <p:nvSpPr>
            <p:cNvPr id="38" name="object 38"/>
            <p:cNvSpPr/>
            <p:nvPr/>
          </p:nvSpPr>
          <p:spPr>
            <a:xfrm>
              <a:off x="4320330" y="4587053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153139" y="0"/>
                  </a:moveTo>
                  <a:lnTo>
                    <a:pt x="104735" y="7579"/>
                  </a:lnTo>
                  <a:lnTo>
                    <a:pt x="62696" y="28686"/>
                  </a:lnTo>
                  <a:lnTo>
                    <a:pt x="29546" y="60872"/>
                  </a:lnTo>
                  <a:lnTo>
                    <a:pt x="7807" y="101686"/>
                  </a:lnTo>
                  <a:lnTo>
                    <a:pt x="0" y="148681"/>
                  </a:lnTo>
                  <a:lnTo>
                    <a:pt x="7807" y="195676"/>
                  </a:lnTo>
                  <a:lnTo>
                    <a:pt x="29546" y="236491"/>
                  </a:lnTo>
                  <a:lnTo>
                    <a:pt x="62696" y="268677"/>
                  </a:lnTo>
                  <a:lnTo>
                    <a:pt x="104735" y="289784"/>
                  </a:lnTo>
                  <a:lnTo>
                    <a:pt x="153139" y="297364"/>
                  </a:lnTo>
                  <a:lnTo>
                    <a:pt x="201542" y="289784"/>
                  </a:lnTo>
                  <a:lnTo>
                    <a:pt x="243580" y="268677"/>
                  </a:lnTo>
                  <a:lnTo>
                    <a:pt x="276730" y="236491"/>
                  </a:lnTo>
                  <a:lnTo>
                    <a:pt x="298469" y="195676"/>
                  </a:lnTo>
                  <a:lnTo>
                    <a:pt x="306277" y="148681"/>
                  </a:lnTo>
                  <a:lnTo>
                    <a:pt x="298469" y="101686"/>
                  </a:lnTo>
                  <a:lnTo>
                    <a:pt x="276730" y="60872"/>
                  </a:lnTo>
                  <a:lnTo>
                    <a:pt x="243580" y="28686"/>
                  </a:lnTo>
                  <a:lnTo>
                    <a:pt x="201542" y="7579"/>
                  </a:lnTo>
                  <a:lnTo>
                    <a:pt x="15313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320330" y="4587053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0" y="148682"/>
                  </a:moveTo>
                  <a:lnTo>
                    <a:pt x="7807" y="101687"/>
                  </a:lnTo>
                  <a:lnTo>
                    <a:pt x="29546" y="60872"/>
                  </a:lnTo>
                  <a:lnTo>
                    <a:pt x="62696" y="28687"/>
                  </a:lnTo>
                  <a:lnTo>
                    <a:pt x="104734" y="7579"/>
                  </a:lnTo>
                  <a:lnTo>
                    <a:pt x="153138" y="0"/>
                  </a:lnTo>
                  <a:lnTo>
                    <a:pt x="201542" y="7579"/>
                  </a:lnTo>
                  <a:lnTo>
                    <a:pt x="243580" y="28687"/>
                  </a:lnTo>
                  <a:lnTo>
                    <a:pt x="276730" y="60872"/>
                  </a:lnTo>
                  <a:lnTo>
                    <a:pt x="298469" y="101687"/>
                  </a:lnTo>
                  <a:lnTo>
                    <a:pt x="306277" y="148682"/>
                  </a:lnTo>
                  <a:lnTo>
                    <a:pt x="298469" y="195677"/>
                  </a:lnTo>
                  <a:lnTo>
                    <a:pt x="276730" y="236492"/>
                  </a:lnTo>
                  <a:lnTo>
                    <a:pt x="243580" y="268677"/>
                  </a:lnTo>
                  <a:lnTo>
                    <a:pt x="201542" y="289785"/>
                  </a:lnTo>
                  <a:lnTo>
                    <a:pt x="153138" y="297365"/>
                  </a:lnTo>
                  <a:lnTo>
                    <a:pt x="104734" y="289785"/>
                  </a:lnTo>
                  <a:lnTo>
                    <a:pt x="62696" y="268677"/>
                  </a:lnTo>
                  <a:lnTo>
                    <a:pt x="29546" y="236492"/>
                  </a:lnTo>
                  <a:lnTo>
                    <a:pt x="7807" y="19567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928413" y="4599940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597107" y="4562472"/>
            <a:ext cx="325755" cy="316865"/>
            <a:chOff x="5073106" y="4562471"/>
            <a:chExt cx="325755" cy="316865"/>
          </a:xfrm>
        </p:grpSpPr>
        <p:sp>
          <p:nvSpPr>
            <p:cNvPr id="42" name="object 42"/>
            <p:cNvSpPr/>
            <p:nvPr/>
          </p:nvSpPr>
          <p:spPr>
            <a:xfrm>
              <a:off x="5082631" y="4571996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153139" y="0"/>
                  </a:moveTo>
                  <a:lnTo>
                    <a:pt x="104735" y="7579"/>
                  </a:lnTo>
                  <a:lnTo>
                    <a:pt x="62696" y="28687"/>
                  </a:lnTo>
                  <a:lnTo>
                    <a:pt x="29546" y="60872"/>
                  </a:lnTo>
                  <a:lnTo>
                    <a:pt x="7807" y="101687"/>
                  </a:lnTo>
                  <a:lnTo>
                    <a:pt x="0" y="148682"/>
                  </a:lnTo>
                  <a:lnTo>
                    <a:pt x="7807" y="195677"/>
                  </a:lnTo>
                  <a:lnTo>
                    <a:pt x="29546" y="236491"/>
                  </a:lnTo>
                  <a:lnTo>
                    <a:pt x="62696" y="268677"/>
                  </a:lnTo>
                  <a:lnTo>
                    <a:pt x="104735" y="289784"/>
                  </a:lnTo>
                  <a:lnTo>
                    <a:pt x="153139" y="297364"/>
                  </a:lnTo>
                  <a:lnTo>
                    <a:pt x="201542" y="289784"/>
                  </a:lnTo>
                  <a:lnTo>
                    <a:pt x="243580" y="268677"/>
                  </a:lnTo>
                  <a:lnTo>
                    <a:pt x="276730" y="236491"/>
                  </a:lnTo>
                  <a:lnTo>
                    <a:pt x="298469" y="195677"/>
                  </a:lnTo>
                  <a:lnTo>
                    <a:pt x="306277" y="148682"/>
                  </a:lnTo>
                  <a:lnTo>
                    <a:pt x="298469" y="101687"/>
                  </a:lnTo>
                  <a:lnTo>
                    <a:pt x="276730" y="60872"/>
                  </a:lnTo>
                  <a:lnTo>
                    <a:pt x="243580" y="28687"/>
                  </a:lnTo>
                  <a:lnTo>
                    <a:pt x="201542" y="7579"/>
                  </a:lnTo>
                  <a:lnTo>
                    <a:pt x="15313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082631" y="4571996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0" y="148682"/>
                  </a:moveTo>
                  <a:lnTo>
                    <a:pt x="7807" y="101687"/>
                  </a:lnTo>
                  <a:lnTo>
                    <a:pt x="29546" y="60872"/>
                  </a:lnTo>
                  <a:lnTo>
                    <a:pt x="62696" y="28687"/>
                  </a:lnTo>
                  <a:lnTo>
                    <a:pt x="104734" y="7579"/>
                  </a:lnTo>
                  <a:lnTo>
                    <a:pt x="153138" y="0"/>
                  </a:lnTo>
                  <a:lnTo>
                    <a:pt x="201542" y="7579"/>
                  </a:lnTo>
                  <a:lnTo>
                    <a:pt x="243580" y="28687"/>
                  </a:lnTo>
                  <a:lnTo>
                    <a:pt x="276730" y="60872"/>
                  </a:lnTo>
                  <a:lnTo>
                    <a:pt x="298469" y="101687"/>
                  </a:lnTo>
                  <a:lnTo>
                    <a:pt x="306277" y="148682"/>
                  </a:lnTo>
                  <a:lnTo>
                    <a:pt x="298469" y="195677"/>
                  </a:lnTo>
                  <a:lnTo>
                    <a:pt x="276730" y="236492"/>
                  </a:lnTo>
                  <a:lnTo>
                    <a:pt x="243580" y="268677"/>
                  </a:lnTo>
                  <a:lnTo>
                    <a:pt x="201542" y="289785"/>
                  </a:lnTo>
                  <a:lnTo>
                    <a:pt x="153138" y="297365"/>
                  </a:lnTo>
                  <a:lnTo>
                    <a:pt x="104734" y="289785"/>
                  </a:lnTo>
                  <a:lnTo>
                    <a:pt x="62696" y="268677"/>
                  </a:lnTo>
                  <a:lnTo>
                    <a:pt x="29546" y="236492"/>
                  </a:lnTo>
                  <a:lnTo>
                    <a:pt x="7807" y="19567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690714" y="4584700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375390" y="5172260"/>
            <a:ext cx="325755" cy="316865"/>
            <a:chOff x="3851389" y="5172259"/>
            <a:chExt cx="325755" cy="316865"/>
          </a:xfrm>
        </p:grpSpPr>
        <p:sp>
          <p:nvSpPr>
            <p:cNvPr id="46" name="object 46"/>
            <p:cNvSpPr/>
            <p:nvPr/>
          </p:nvSpPr>
          <p:spPr>
            <a:xfrm>
              <a:off x="3860914" y="5181784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153139" y="0"/>
                  </a:moveTo>
                  <a:lnTo>
                    <a:pt x="104735" y="7579"/>
                  </a:lnTo>
                  <a:lnTo>
                    <a:pt x="62697" y="28687"/>
                  </a:lnTo>
                  <a:lnTo>
                    <a:pt x="29547" y="60872"/>
                  </a:lnTo>
                  <a:lnTo>
                    <a:pt x="7807" y="101687"/>
                  </a:lnTo>
                  <a:lnTo>
                    <a:pt x="0" y="148682"/>
                  </a:lnTo>
                  <a:lnTo>
                    <a:pt x="7807" y="195677"/>
                  </a:lnTo>
                  <a:lnTo>
                    <a:pt x="29547" y="236492"/>
                  </a:lnTo>
                  <a:lnTo>
                    <a:pt x="62697" y="268678"/>
                  </a:lnTo>
                  <a:lnTo>
                    <a:pt x="104735" y="289785"/>
                  </a:lnTo>
                  <a:lnTo>
                    <a:pt x="153139" y="297365"/>
                  </a:lnTo>
                  <a:lnTo>
                    <a:pt x="201542" y="289785"/>
                  </a:lnTo>
                  <a:lnTo>
                    <a:pt x="243580" y="268678"/>
                  </a:lnTo>
                  <a:lnTo>
                    <a:pt x="276730" y="236492"/>
                  </a:lnTo>
                  <a:lnTo>
                    <a:pt x="298469" y="195677"/>
                  </a:lnTo>
                  <a:lnTo>
                    <a:pt x="306277" y="148682"/>
                  </a:lnTo>
                  <a:lnTo>
                    <a:pt x="298469" y="101687"/>
                  </a:lnTo>
                  <a:lnTo>
                    <a:pt x="276730" y="60872"/>
                  </a:lnTo>
                  <a:lnTo>
                    <a:pt x="243580" y="28687"/>
                  </a:lnTo>
                  <a:lnTo>
                    <a:pt x="201542" y="7579"/>
                  </a:lnTo>
                  <a:lnTo>
                    <a:pt x="15313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860914" y="5181784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0" y="148682"/>
                  </a:moveTo>
                  <a:lnTo>
                    <a:pt x="7807" y="101687"/>
                  </a:lnTo>
                  <a:lnTo>
                    <a:pt x="29546" y="60872"/>
                  </a:lnTo>
                  <a:lnTo>
                    <a:pt x="62696" y="28687"/>
                  </a:lnTo>
                  <a:lnTo>
                    <a:pt x="104734" y="7579"/>
                  </a:lnTo>
                  <a:lnTo>
                    <a:pt x="153138" y="0"/>
                  </a:lnTo>
                  <a:lnTo>
                    <a:pt x="201542" y="7579"/>
                  </a:lnTo>
                  <a:lnTo>
                    <a:pt x="243580" y="28687"/>
                  </a:lnTo>
                  <a:lnTo>
                    <a:pt x="276730" y="60872"/>
                  </a:lnTo>
                  <a:lnTo>
                    <a:pt x="298469" y="101687"/>
                  </a:lnTo>
                  <a:lnTo>
                    <a:pt x="306277" y="148682"/>
                  </a:lnTo>
                  <a:lnTo>
                    <a:pt x="298469" y="195677"/>
                  </a:lnTo>
                  <a:lnTo>
                    <a:pt x="276730" y="236492"/>
                  </a:lnTo>
                  <a:lnTo>
                    <a:pt x="243580" y="268677"/>
                  </a:lnTo>
                  <a:lnTo>
                    <a:pt x="201542" y="289785"/>
                  </a:lnTo>
                  <a:lnTo>
                    <a:pt x="153138" y="297365"/>
                  </a:lnTo>
                  <a:lnTo>
                    <a:pt x="104734" y="289785"/>
                  </a:lnTo>
                  <a:lnTo>
                    <a:pt x="62696" y="268677"/>
                  </a:lnTo>
                  <a:lnTo>
                    <a:pt x="29546" y="236492"/>
                  </a:lnTo>
                  <a:lnTo>
                    <a:pt x="7807" y="19567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468997" y="5197347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008000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834806" y="5793713"/>
            <a:ext cx="325755" cy="316865"/>
            <a:chOff x="4310805" y="5793712"/>
            <a:chExt cx="325755" cy="316865"/>
          </a:xfrm>
        </p:grpSpPr>
        <p:sp>
          <p:nvSpPr>
            <p:cNvPr id="50" name="object 50"/>
            <p:cNvSpPr/>
            <p:nvPr/>
          </p:nvSpPr>
          <p:spPr>
            <a:xfrm>
              <a:off x="4320330" y="5803237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153139" y="0"/>
                  </a:moveTo>
                  <a:lnTo>
                    <a:pt x="104735" y="7579"/>
                  </a:lnTo>
                  <a:lnTo>
                    <a:pt x="62696" y="28687"/>
                  </a:lnTo>
                  <a:lnTo>
                    <a:pt x="29546" y="60872"/>
                  </a:lnTo>
                  <a:lnTo>
                    <a:pt x="7807" y="101687"/>
                  </a:lnTo>
                  <a:lnTo>
                    <a:pt x="0" y="148682"/>
                  </a:lnTo>
                  <a:lnTo>
                    <a:pt x="7807" y="195677"/>
                  </a:lnTo>
                  <a:lnTo>
                    <a:pt x="29546" y="236492"/>
                  </a:lnTo>
                  <a:lnTo>
                    <a:pt x="62696" y="268677"/>
                  </a:lnTo>
                  <a:lnTo>
                    <a:pt x="104735" y="289785"/>
                  </a:lnTo>
                  <a:lnTo>
                    <a:pt x="153139" y="297365"/>
                  </a:lnTo>
                  <a:lnTo>
                    <a:pt x="201542" y="289785"/>
                  </a:lnTo>
                  <a:lnTo>
                    <a:pt x="243580" y="268677"/>
                  </a:lnTo>
                  <a:lnTo>
                    <a:pt x="276730" y="236492"/>
                  </a:lnTo>
                  <a:lnTo>
                    <a:pt x="298469" y="195677"/>
                  </a:lnTo>
                  <a:lnTo>
                    <a:pt x="306277" y="148682"/>
                  </a:lnTo>
                  <a:lnTo>
                    <a:pt x="298469" y="101687"/>
                  </a:lnTo>
                  <a:lnTo>
                    <a:pt x="276730" y="60872"/>
                  </a:lnTo>
                  <a:lnTo>
                    <a:pt x="243580" y="28687"/>
                  </a:lnTo>
                  <a:lnTo>
                    <a:pt x="201542" y="7579"/>
                  </a:lnTo>
                  <a:lnTo>
                    <a:pt x="15313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320330" y="5803237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0" y="148682"/>
                  </a:moveTo>
                  <a:lnTo>
                    <a:pt x="7807" y="101687"/>
                  </a:lnTo>
                  <a:lnTo>
                    <a:pt x="29546" y="60872"/>
                  </a:lnTo>
                  <a:lnTo>
                    <a:pt x="62696" y="28687"/>
                  </a:lnTo>
                  <a:lnTo>
                    <a:pt x="104734" y="7579"/>
                  </a:lnTo>
                  <a:lnTo>
                    <a:pt x="153138" y="0"/>
                  </a:lnTo>
                  <a:lnTo>
                    <a:pt x="201542" y="7579"/>
                  </a:lnTo>
                  <a:lnTo>
                    <a:pt x="243580" y="28687"/>
                  </a:lnTo>
                  <a:lnTo>
                    <a:pt x="276730" y="60872"/>
                  </a:lnTo>
                  <a:lnTo>
                    <a:pt x="298469" y="101687"/>
                  </a:lnTo>
                  <a:lnTo>
                    <a:pt x="306277" y="148682"/>
                  </a:lnTo>
                  <a:lnTo>
                    <a:pt x="298469" y="195677"/>
                  </a:lnTo>
                  <a:lnTo>
                    <a:pt x="276730" y="236492"/>
                  </a:lnTo>
                  <a:lnTo>
                    <a:pt x="243580" y="268677"/>
                  </a:lnTo>
                  <a:lnTo>
                    <a:pt x="201542" y="289785"/>
                  </a:lnTo>
                  <a:lnTo>
                    <a:pt x="153138" y="297365"/>
                  </a:lnTo>
                  <a:lnTo>
                    <a:pt x="104734" y="289785"/>
                  </a:lnTo>
                  <a:lnTo>
                    <a:pt x="62696" y="268677"/>
                  </a:lnTo>
                  <a:lnTo>
                    <a:pt x="29546" y="236492"/>
                  </a:lnTo>
                  <a:lnTo>
                    <a:pt x="7807" y="19567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928413" y="5816091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C0000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624014" y="5793713"/>
            <a:ext cx="325755" cy="316865"/>
            <a:chOff x="5100013" y="5793712"/>
            <a:chExt cx="325755" cy="316865"/>
          </a:xfrm>
        </p:grpSpPr>
        <p:sp>
          <p:nvSpPr>
            <p:cNvPr id="54" name="object 54"/>
            <p:cNvSpPr/>
            <p:nvPr/>
          </p:nvSpPr>
          <p:spPr>
            <a:xfrm>
              <a:off x="5109538" y="5803237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153137" y="0"/>
                  </a:moveTo>
                  <a:lnTo>
                    <a:pt x="104734" y="7579"/>
                  </a:lnTo>
                  <a:lnTo>
                    <a:pt x="62696" y="28687"/>
                  </a:lnTo>
                  <a:lnTo>
                    <a:pt x="29546" y="60872"/>
                  </a:lnTo>
                  <a:lnTo>
                    <a:pt x="7807" y="101687"/>
                  </a:lnTo>
                  <a:lnTo>
                    <a:pt x="0" y="148682"/>
                  </a:lnTo>
                  <a:lnTo>
                    <a:pt x="7807" y="195677"/>
                  </a:lnTo>
                  <a:lnTo>
                    <a:pt x="29546" y="236492"/>
                  </a:lnTo>
                  <a:lnTo>
                    <a:pt x="62696" y="268677"/>
                  </a:lnTo>
                  <a:lnTo>
                    <a:pt x="104734" y="289785"/>
                  </a:lnTo>
                  <a:lnTo>
                    <a:pt x="153137" y="297365"/>
                  </a:lnTo>
                  <a:lnTo>
                    <a:pt x="201541" y="289785"/>
                  </a:lnTo>
                  <a:lnTo>
                    <a:pt x="243580" y="268677"/>
                  </a:lnTo>
                  <a:lnTo>
                    <a:pt x="276730" y="236492"/>
                  </a:lnTo>
                  <a:lnTo>
                    <a:pt x="298469" y="195677"/>
                  </a:lnTo>
                  <a:lnTo>
                    <a:pt x="306277" y="148682"/>
                  </a:lnTo>
                  <a:lnTo>
                    <a:pt x="298469" y="101687"/>
                  </a:lnTo>
                  <a:lnTo>
                    <a:pt x="276730" y="60872"/>
                  </a:lnTo>
                  <a:lnTo>
                    <a:pt x="243580" y="28687"/>
                  </a:lnTo>
                  <a:lnTo>
                    <a:pt x="201541" y="7579"/>
                  </a:lnTo>
                  <a:lnTo>
                    <a:pt x="15313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109538" y="5803237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0" y="148682"/>
                  </a:moveTo>
                  <a:lnTo>
                    <a:pt x="7807" y="101687"/>
                  </a:lnTo>
                  <a:lnTo>
                    <a:pt x="29546" y="60872"/>
                  </a:lnTo>
                  <a:lnTo>
                    <a:pt x="62696" y="28687"/>
                  </a:lnTo>
                  <a:lnTo>
                    <a:pt x="104734" y="7579"/>
                  </a:lnTo>
                  <a:lnTo>
                    <a:pt x="153138" y="0"/>
                  </a:lnTo>
                  <a:lnTo>
                    <a:pt x="201542" y="7579"/>
                  </a:lnTo>
                  <a:lnTo>
                    <a:pt x="243580" y="28687"/>
                  </a:lnTo>
                  <a:lnTo>
                    <a:pt x="276730" y="60872"/>
                  </a:lnTo>
                  <a:lnTo>
                    <a:pt x="298469" y="101687"/>
                  </a:lnTo>
                  <a:lnTo>
                    <a:pt x="306277" y="148682"/>
                  </a:lnTo>
                  <a:lnTo>
                    <a:pt x="298469" y="195677"/>
                  </a:lnTo>
                  <a:lnTo>
                    <a:pt x="276730" y="236492"/>
                  </a:lnTo>
                  <a:lnTo>
                    <a:pt x="243580" y="268677"/>
                  </a:lnTo>
                  <a:lnTo>
                    <a:pt x="201542" y="289785"/>
                  </a:lnTo>
                  <a:lnTo>
                    <a:pt x="153138" y="297365"/>
                  </a:lnTo>
                  <a:lnTo>
                    <a:pt x="104734" y="289785"/>
                  </a:lnTo>
                  <a:lnTo>
                    <a:pt x="62696" y="268677"/>
                  </a:lnTo>
                  <a:lnTo>
                    <a:pt x="29546" y="236492"/>
                  </a:lnTo>
                  <a:lnTo>
                    <a:pt x="7807" y="19567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6717620" y="5816091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C0000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7151798" y="5172260"/>
            <a:ext cx="325755" cy="316865"/>
            <a:chOff x="5627797" y="5172259"/>
            <a:chExt cx="325755" cy="316865"/>
          </a:xfrm>
        </p:grpSpPr>
        <p:sp>
          <p:nvSpPr>
            <p:cNvPr id="58" name="object 58"/>
            <p:cNvSpPr/>
            <p:nvPr/>
          </p:nvSpPr>
          <p:spPr>
            <a:xfrm>
              <a:off x="5637322" y="5181784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153137" y="0"/>
                  </a:moveTo>
                  <a:lnTo>
                    <a:pt x="104734" y="7579"/>
                  </a:lnTo>
                  <a:lnTo>
                    <a:pt x="62696" y="28687"/>
                  </a:lnTo>
                  <a:lnTo>
                    <a:pt x="29546" y="60872"/>
                  </a:lnTo>
                  <a:lnTo>
                    <a:pt x="7807" y="101687"/>
                  </a:lnTo>
                  <a:lnTo>
                    <a:pt x="0" y="148682"/>
                  </a:lnTo>
                  <a:lnTo>
                    <a:pt x="7807" y="195677"/>
                  </a:lnTo>
                  <a:lnTo>
                    <a:pt x="29546" y="236492"/>
                  </a:lnTo>
                  <a:lnTo>
                    <a:pt x="62696" y="268678"/>
                  </a:lnTo>
                  <a:lnTo>
                    <a:pt x="104734" y="289785"/>
                  </a:lnTo>
                  <a:lnTo>
                    <a:pt x="153137" y="297365"/>
                  </a:lnTo>
                  <a:lnTo>
                    <a:pt x="201541" y="289785"/>
                  </a:lnTo>
                  <a:lnTo>
                    <a:pt x="243580" y="268678"/>
                  </a:lnTo>
                  <a:lnTo>
                    <a:pt x="276730" y="236492"/>
                  </a:lnTo>
                  <a:lnTo>
                    <a:pt x="298469" y="195677"/>
                  </a:lnTo>
                  <a:lnTo>
                    <a:pt x="306277" y="148682"/>
                  </a:lnTo>
                  <a:lnTo>
                    <a:pt x="298469" y="101687"/>
                  </a:lnTo>
                  <a:lnTo>
                    <a:pt x="276730" y="60872"/>
                  </a:lnTo>
                  <a:lnTo>
                    <a:pt x="243580" y="28687"/>
                  </a:lnTo>
                  <a:lnTo>
                    <a:pt x="201541" y="7579"/>
                  </a:lnTo>
                  <a:lnTo>
                    <a:pt x="15313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637322" y="5181784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0" y="148682"/>
                  </a:moveTo>
                  <a:lnTo>
                    <a:pt x="7807" y="101687"/>
                  </a:lnTo>
                  <a:lnTo>
                    <a:pt x="29546" y="60872"/>
                  </a:lnTo>
                  <a:lnTo>
                    <a:pt x="62696" y="28687"/>
                  </a:lnTo>
                  <a:lnTo>
                    <a:pt x="104734" y="7579"/>
                  </a:lnTo>
                  <a:lnTo>
                    <a:pt x="153138" y="0"/>
                  </a:lnTo>
                  <a:lnTo>
                    <a:pt x="201542" y="7579"/>
                  </a:lnTo>
                  <a:lnTo>
                    <a:pt x="243580" y="28687"/>
                  </a:lnTo>
                  <a:lnTo>
                    <a:pt x="276730" y="60872"/>
                  </a:lnTo>
                  <a:lnTo>
                    <a:pt x="298469" y="101687"/>
                  </a:lnTo>
                  <a:lnTo>
                    <a:pt x="306277" y="148682"/>
                  </a:lnTo>
                  <a:lnTo>
                    <a:pt x="298469" y="195677"/>
                  </a:lnTo>
                  <a:lnTo>
                    <a:pt x="276730" y="236492"/>
                  </a:lnTo>
                  <a:lnTo>
                    <a:pt x="243580" y="268677"/>
                  </a:lnTo>
                  <a:lnTo>
                    <a:pt x="201542" y="289785"/>
                  </a:lnTo>
                  <a:lnTo>
                    <a:pt x="153138" y="297365"/>
                  </a:lnTo>
                  <a:lnTo>
                    <a:pt x="104734" y="289785"/>
                  </a:lnTo>
                  <a:lnTo>
                    <a:pt x="62696" y="268677"/>
                  </a:lnTo>
                  <a:lnTo>
                    <a:pt x="29546" y="236492"/>
                  </a:lnTo>
                  <a:lnTo>
                    <a:pt x="7807" y="19567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7245404" y="5197347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5632051" y="4706391"/>
            <a:ext cx="1588770" cy="1155065"/>
            <a:chOff x="4108051" y="4706390"/>
            <a:chExt cx="1588770" cy="1155065"/>
          </a:xfrm>
        </p:grpSpPr>
        <p:sp>
          <p:nvSpPr>
            <p:cNvPr id="62" name="object 62"/>
            <p:cNvSpPr/>
            <p:nvPr/>
          </p:nvSpPr>
          <p:spPr>
            <a:xfrm>
              <a:off x="4122339" y="4840870"/>
              <a:ext cx="243204" cy="384810"/>
            </a:xfrm>
            <a:custGeom>
              <a:avLst/>
              <a:gdLst/>
              <a:ahLst/>
              <a:cxnLst/>
              <a:rect l="l" t="t" r="r" b="b"/>
              <a:pathLst>
                <a:path w="243204" h="384810">
                  <a:moveTo>
                    <a:pt x="242845" y="0"/>
                  </a:moveTo>
                  <a:lnTo>
                    <a:pt x="0" y="38446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122338" y="5435601"/>
              <a:ext cx="243204" cy="411480"/>
            </a:xfrm>
            <a:custGeom>
              <a:avLst/>
              <a:gdLst/>
              <a:ahLst/>
              <a:cxnLst/>
              <a:rect l="l" t="t" r="r" b="b"/>
              <a:pathLst>
                <a:path w="243204" h="411479">
                  <a:moveTo>
                    <a:pt x="0" y="0"/>
                  </a:moveTo>
                  <a:lnTo>
                    <a:pt x="242845" y="41118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634698" y="4720677"/>
              <a:ext cx="448309" cy="0"/>
            </a:xfrm>
            <a:custGeom>
              <a:avLst/>
              <a:gdLst/>
              <a:ahLst/>
              <a:cxnLst/>
              <a:rect l="l" t="t" r="r" b="b"/>
              <a:pathLst>
                <a:path w="448310">
                  <a:moveTo>
                    <a:pt x="447933" y="0"/>
                  </a:moveTo>
                  <a:lnTo>
                    <a:pt x="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344055" y="4825813"/>
              <a:ext cx="328295" cy="408940"/>
            </a:xfrm>
            <a:custGeom>
              <a:avLst/>
              <a:gdLst/>
              <a:ahLst/>
              <a:cxnLst/>
              <a:rect l="l" t="t" r="r" b="b"/>
              <a:pathLst>
                <a:path w="328295" h="408939">
                  <a:moveTo>
                    <a:pt x="327998" y="40849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167192" y="4825813"/>
              <a:ext cx="960755" cy="504825"/>
            </a:xfrm>
            <a:custGeom>
              <a:avLst/>
              <a:gdLst/>
              <a:ahLst/>
              <a:cxnLst/>
              <a:rect l="l" t="t" r="r" b="b"/>
              <a:pathLst>
                <a:path w="960754" h="504825">
                  <a:moveTo>
                    <a:pt x="960292" y="0"/>
                  </a:moveTo>
                  <a:lnTo>
                    <a:pt x="0" y="50465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167191" y="5330466"/>
              <a:ext cx="1470660" cy="0"/>
            </a:xfrm>
            <a:custGeom>
              <a:avLst/>
              <a:gdLst/>
              <a:ahLst/>
              <a:cxnLst/>
              <a:rect l="l" t="t" r="r" b="b"/>
              <a:pathLst>
                <a:path w="1470660">
                  <a:moveTo>
                    <a:pt x="1470131" y="0"/>
                  </a:moveTo>
                  <a:lnTo>
                    <a:pt x="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370963" y="5435600"/>
              <a:ext cx="311785" cy="411480"/>
            </a:xfrm>
            <a:custGeom>
              <a:avLst/>
              <a:gdLst/>
              <a:ahLst/>
              <a:cxnLst/>
              <a:rect l="l" t="t" r="r" b="b"/>
              <a:pathLst>
                <a:path w="311785" h="411479">
                  <a:moveTo>
                    <a:pt x="0" y="411185"/>
                  </a:moveTo>
                  <a:lnTo>
                    <a:pt x="31121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/>
          <p:nvPr/>
        </p:nvSpPr>
        <p:spPr>
          <a:xfrm>
            <a:off x="8086139" y="4820907"/>
            <a:ext cx="2277110" cy="1275715"/>
          </a:xfrm>
          <a:custGeom>
            <a:avLst/>
            <a:gdLst/>
            <a:ahLst/>
            <a:cxnLst/>
            <a:rect l="l" t="t" r="r" b="b"/>
            <a:pathLst>
              <a:path w="2277109" h="1275714">
                <a:moveTo>
                  <a:pt x="0" y="0"/>
                </a:moveTo>
                <a:lnTo>
                  <a:pt x="2277061" y="0"/>
                </a:lnTo>
                <a:lnTo>
                  <a:pt x="2277061" y="1275335"/>
                </a:lnTo>
                <a:lnTo>
                  <a:pt x="0" y="1275335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8087002" y="4439411"/>
            <a:ext cx="12401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Hash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table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71" name="object 71"/>
          <p:cNvGraphicFramePr>
            <a:graphicFrameLocks noGrp="1"/>
          </p:cNvGraphicFramePr>
          <p:nvPr/>
        </p:nvGraphicFramePr>
        <p:xfrm>
          <a:off x="8237350" y="4930592"/>
          <a:ext cx="1580514" cy="9585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6950">
                <a:tc>
                  <a:txBody>
                    <a:bodyPr/>
                    <a:lstStyle/>
                    <a:p>
                      <a:pPr marL="31750">
                        <a:lnSpc>
                          <a:spcPts val="1764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1,1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64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--&gt;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764"/>
                        </a:lnSpc>
                      </a:pPr>
                      <a:r>
                        <a:rPr sz="160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792">
                <a:tc>
                  <a:txBody>
                    <a:bodyPr/>
                    <a:lstStyle/>
                    <a:p>
                      <a:pPr marL="31750">
                        <a:lnSpc>
                          <a:spcPts val="1795"/>
                        </a:lnSpc>
                      </a:pPr>
                      <a:r>
                        <a:rPr sz="1600" spc="-35" dirty="0">
                          <a:latin typeface="Arial"/>
                          <a:cs typeface="Arial"/>
                        </a:rPr>
                        <a:t>1,11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95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--&gt;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795"/>
                        </a:lnSpc>
                      </a:pPr>
                      <a:r>
                        <a:rPr sz="16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316">
                <a:tc>
                  <a:txBody>
                    <a:bodyPr/>
                    <a:lstStyle/>
                    <a:p>
                      <a:pPr marL="31750">
                        <a:lnSpc>
                          <a:spcPts val="1810"/>
                        </a:lnSpc>
                      </a:pPr>
                      <a:r>
                        <a:rPr sz="1600" spc="-50" dirty="0">
                          <a:latin typeface="Arial"/>
                          <a:cs typeface="Arial"/>
                        </a:rPr>
                        <a:t>1,111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80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--&gt;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00"/>
                        </a:lnSpc>
                      </a:pPr>
                      <a:r>
                        <a:rPr sz="1600" dirty="0">
                          <a:solidFill>
                            <a:srgbClr val="3792AA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474">
                <a:tc>
                  <a:txBody>
                    <a:bodyPr/>
                    <a:lstStyle/>
                    <a:p>
                      <a:pPr marL="31750">
                        <a:lnSpc>
                          <a:spcPts val="1780"/>
                        </a:lnSpc>
                      </a:pPr>
                      <a:r>
                        <a:rPr sz="1600" spc="-65" dirty="0">
                          <a:latin typeface="Arial"/>
                          <a:cs typeface="Arial"/>
                        </a:rPr>
                        <a:t>1,1111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8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--&gt;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780"/>
                        </a:lnSpc>
                      </a:pPr>
                      <a:r>
                        <a:rPr sz="1600" dirty="0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2" name="object 72"/>
          <p:cNvGrpSpPr/>
          <p:nvPr/>
        </p:nvGrpSpPr>
        <p:grpSpPr>
          <a:xfrm>
            <a:off x="3265814" y="2353877"/>
            <a:ext cx="2040889" cy="302260"/>
            <a:chOff x="1741813" y="2353877"/>
            <a:chExt cx="2040889" cy="302260"/>
          </a:xfrm>
        </p:grpSpPr>
        <p:sp>
          <p:nvSpPr>
            <p:cNvPr id="73" name="object 73"/>
            <p:cNvSpPr/>
            <p:nvPr/>
          </p:nvSpPr>
          <p:spPr>
            <a:xfrm>
              <a:off x="1751338" y="2377718"/>
              <a:ext cx="902969" cy="258445"/>
            </a:xfrm>
            <a:custGeom>
              <a:avLst/>
              <a:gdLst/>
              <a:ahLst/>
              <a:cxnLst/>
              <a:rect l="l" t="t" r="r" b="b"/>
              <a:pathLst>
                <a:path w="902969" h="258444">
                  <a:moveTo>
                    <a:pt x="451194" y="0"/>
                  </a:moveTo>
                  <a:lnTo>
                    <a:pt x="378008" y="1687"/>
                  </a:lnTo>
                  <a:lnTo>
                    <a:pt x="308581" y="6574"/>
                  </a:lnTo>
                  <a:lnTo>
                    <a:pt x="243844" y="14393"/>
                  </a:lnTo>
                  <a:lnTo>
                    <a:pt x="184724" y="24880"/>
                  </a:lnTo>
                  <a:lnTo>
                    <a:pt x="132151" y="37769"/>
                  </a:lnTo>
                  <a:lnTo>
                    <a:pt x="87054" y="52795"/>
                  </a:lnTo>
                  <a:lnTo>
                    <a:pt x="50361" y="69691"/>
                  </a:lnTo>
                  <a:lnTo>
                    <a:pt x="5905" y="108036"/>
                  </a:lnTo>
                  <a:lnTo>
                    <a:pt x="0" y="128953"/>
                  </a:lnTo>
                  <a:lnTo>
                    <a:pt x="5905" y="149870"/>
                  </a:lnTo>
                  <a:lnTo>
                    <a:pt x="50361" y="188215"/>
                  </a:lnTo>
                  <a:lnTo>
                    <a:pt x="87054" y="205112"/>
                  </a:lnTo>
                  <a:lnTo>
                    <a:pt x="132151" y="220138"/>
                  </a:lnTo>
                  <a:lnTo>
                    <a:pt x="184724" y="233027"/>
                  </a:lnTo>
                  <a:lnTo>
                    <a:pt x="243844" y="243514"/>
                  </a:lnTo>
                  <a:lnTo>
                    <a:pt x="308581" y="251333"/>
                  </a:lnTo>
                  <a:lnTo>
                    <a:pt x="378008" y="256220"/>
                  </a:lnTo>
                  <a:lnTo>
                    <a:pt x="451194" y="257907"/>
                  </a:lnTo>
                  <a:lnTo>
                    <a:pt x="524380" y="256220"/>
                  </a:lnTo>
                  <a:lnTo>
                    <a:pt x="593806" y="251333"/>
                  </a:lnTo>
                  <a:lnTo>
                    <a:pt x="658544" y="243514"/>
                  </a:lnTo>
                  <a:lnTo>
                    <a:pt x="717664" y="233027"/>
                  </a:lnTo>
                  <a:lnTo>
                    <a:pt x="770237" y="220138"/>
                  </a:lnTo>
                  <a:lnTo>
                    <a:pt x="815334" y="205112"/>
                  </a:lnTo>
                  <a:lnTo>
                    <a:pt x="852027" y="188215"/>
                  </a:lnTo>
                  <a:lnTo>
                    <a:pt x="896484" y="149870"/>
                  </a:lnTo>
                  <a:lnTo>
                    <a:pt x="902389" y="128953"/>
                  </a:lnTo>
                  <a:lnTo>
                    <a:pt x="896484" y="108036"/>
                  </a:lnTo>
                  <a:lnTo>
                    <a:pt x="852027" y="69691"/>
                  </a:lnTo>
                  <a:lnTo>
                    <a:pt x="815334" y="52795"/>
                  </a:lnTo>
                  <a:lnTo>
                    <a:pt x="770237" y="37769"/>
                  </a:lnTo>
                  <a:lnTo>
                    <a:pt x="717664" y="24880"/>
                  </a:lnTo>
                  <a:lnTo>
                    <a:pt x="658544" y="14393"/>
                  </a:lnTo>
                  <a:lnTo>
                    <a:pt x="593806" y="6574"/>
                  </a:lnTo>
                  <a:lnTo>
                    <a:pt x="524380" y="1687"/>
                  </a:lnTo>
                  <a:lnTo>
                    <a:pt x="45119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751338" y="2377718"/>
              <a:ext cx="902969" cy="258445"/>
            </a:xfrm>
            <a:custGeom>
              <a:avLst/>
              <a:gdLst/>
              <a:ahLst/>
              <a:cxnLst/>
              <a:rect l="l" t="t" r="r" b="b"/>
              <a:pathLst>
                <a:path w="902969" h="258444">
                  <a:moveTo>
                    <a:pt x="0" y="128954"/>
                  </a:moveTo>
                  <a:lnTo>
                    <a:pt x="23002" y="88194"/>
                  </a:lnTo>
                  <a:lnTo>
                    <a:pt x="87054" y="52795"/>
                  </a:lnTo>
                  <a:lnTo>
                    <a:pt x="132151" y="37769"/>
                  </a:lnTo>
                  <a:lnTo>
                    <a:pt x="184724" y="24880"/>
                  </a:lnTo>
                  <a:lnTo>
                    <a:pt x="243844" y="14393"/>
                  </a:lnTo>
                  <a:lnTo>
                    <a:pt x="308582" y="6574"/>
                  </a:lnTo>
                  <a:lnTo>
                    <a:pt x="378008" y="1687"/>
                  </a:lnTo>
                  <a:lnTo>
                    <a:pt x="451194" y="0"/>
                  </a:lnTo>
                  <a:lnTo>
                    <a:pt x="524380" y="1687"/>
                  </a:lnTo>
                  <a:lnTo>
                    <a:pt x="593806" y="6574"/>
                  </a:lnTo>
                  <a:lnTo>
                    <a:pt x="658544" y="14393"/>
                  </a:lnTo>
                  <a:lnTo>
                    <a:pt x="717664" y="24880"/>
                  </a:lnTo>
                  <a:lnTo>
                    <a:pt x="770237" y="37769"/>
                  </a:lnTo>
                  <a:lnTo>
                    <a:pt x="815334" y="52795"/>
                  </a:lnTo>
                  <a:lnTo>
                    <a:pt x="852027" y="69692"/>
                  </a:lnTo>
                  <a:lnTo>
                    <a:pt x="896483" y="108036"/>
                  </a:lnTo>
                  <a:lnTo>
                    <a:pt x="902389" y="128954"/>
                  </a:lnTo>
                  <a:lnTo>
                    <a:pt x="896483" y="149871"/>
                  </a:lnTo>
                  <a:lnTo>
                    <a:pt x="852027" y="188215"/>
                  </a:lnTo>
                  <a:lnTo>
                    <a:pt x="815334" y="205112"/>
                  </a:lnTo>
                  <a:lnTo>
                    <a:pt x="770237" y="220138"/>
                  </a:lnTo>
                  <a:lnTo>
                    <a:pt x="717664" y="233027"/>
                  </a:lnTo>
                  <a:lnTo>
                    <a:pt x="658544" y="243514"/>
                  </a:lnTo>
                  <a:lnTo>
                    <a:pt x="593806" y="251333"/>
                  </a:lnTo>
                  <a:lnTo>
                    <a:pt x="524380" y="256220"/>
                  </a:lnTo>
                  <a:lnTo>
                    <a:pt x="451194" y="257908"/>
                  </a:lnTo>
                  <a:lnTo>
                    <a:pt x="378008" y="256220"/>
                  </a:lnTo>
                  <a:lnTo>
                    <a:pt x="308582" y="251333"/>
                  </a:lnTo>
                  <a:lnTo>
                    <a:pt x="243844" y="243514"/>
                  </a:lnTo>
                  <a:lnTo>
                    <a:pt x="184724" y="233027"/>
                  </a:lnTo>
                  <a:lnTo>
                    <a:pt x="132151" y="220138"/>
                  </a:lnTo>
                  <a:lnTo>
                    <a:pt x="87054" y="205112"/>
                  </a:lnTo>
                  <a:lnTo>
                    <a:pt x="50361" y="188215"/>
                  </a:lnTo>
                  <a:lnTo>
                    <a:pt x="5905" y="149871"/>
                  </a:lnTo>
                  <a:lnTo>
                    <a:pt x="0" y="128954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048707" y="2363402"/>
              <a:ext cx="724535" cy="283210"/>
            </a:xfrm>
            <a:custGeom>
              <a:avLst/>
              <a:gdLst/>
              <a:ahLst/>
              <a:cxnLst/>
              <a:rect l="l" t="t" r="r" b="b"/>
              <a:pathLst>
                <a:path w="724535" h="283210">
                  <a:moveTo>
                    <a:pt x="362028" y="0"/>
                  </a:moveTo>
                  <a:lnTo>
                    <a:pt x="296953" y="2277"/>
                  </a:lnTo>
                  <a:lnTo>
                    <a:pt x="235705" y="8843"/>
                  </a:lnTo>
                  <a:lnTo>
                    <a:pt x="179306" y="19299"/>
                  </a:lnTo>
                  <a:lnTo>
                    <a:pt x="128778" y="33245"/>
                  </a:lnTo>
                  <a:lnTo>
                    <a:pt x="85144" y="50282"/>
                  </a:lnTo>
                  <a:lnTo>
                    <a:pt x="49427" y="70011"/>
                  </a:lnTo>
                  <a:lnTo>
                    <a:pt x="5832" y="115947"/>
                  </a:lnTo>
                  <a:lnTo>
                    <a:pt x="0" y="141356"/>
                  </a:lnTo>
                  <a:lnTo>
                    <a:pt x="5832" y="166765"/>
                  </a:lnTo>
                  <a:lnTo>
                    <a:pt x="49427" y="212701"/>
                  </a:lnTo>
                  <a:lnTo>
                    <a:pt x="85144" y="232430"/>
                  </a:lnTo>
                  <a:lnTo>
                    <a:pt x="128778" y="249467"/>
                  </a:lnTo>
                  <a:lnTo>
                    <a:pt x="179306" y="263413"/>
                  </a:lnTo>
                  <a:lnTo>
                    <a:pt x="235705" y="273868"/>
                  </a:lnTo>
                  <a:lnTo>
                    <a:pt x="296953" y="280434"/>
                  </a:lnTo>
                  <a:lnTo>
                    <a:pt x="362028" y="282712"/>
                  </a:lnTo>
                  <a:lnTo>
                    <a:pt x="427104" y="280434"/>
                  </a:lnTo>
                  <a:lnTo>
                    <a:pt x="488352" y="273868"/>
                  </a:lnTo>
                  <a:lnTo>
                    <a:pt x="544751" y="263413"/>
                  </a:lnTo>
                  <a:lnTo>
                    <a:pt x="595279" y="249467"/>
                  </a:lnTo>
                  <a:lnTo>
                    <a:pt x="638913" y="232430"/>
                  </a:lnTo>
                  <a:lnTo>
                    <a:pt x="674630" y="212701"/>
                  </a:lnTo>
                  <a:lnTo>
                    <a:pt x="718224" y="166765"/>
                  </a:lnTo>
                  <a:lnTo>
                    <a:pt x="724057" y="141356"/>
                  </a:lnTo>
                  <a:lnTo>
                    <a:pt x="718224" y="115947"/>
                  </a:lnTo>
                  <a:lnTo>
                    <a:pt x="674630" y="70011"/>
                  </a:lnTo>
                  <a:lnTo>
                    <a:pt x="638913" y="50282"/>
                  </a:lnTo>
                  <a:lnTo>
                    <a:pt x="595279" y="33245"/>
                  </a:lnTo>
                  <a:lnTo>
                    <a:pt x="544751" y="19299"/>
                  </a:lnTo>
                  <a:lnTo>
                    <a:pt x="488352" y="8843"/>
                  </a:lnTo>
                  <a:lnTo>
                    <a:pt x="427104" y="2277"/>
                  </a:lnTo>
                  <a:lnTo>
                    <a:pt x="3620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048707" y="2363402"/>
              <a:ext cx="724535" cy="283210"/>
            </a:xfrm>
            <a:custGeom>
              <a:avLst/>
              <a:gdLst/>
              <a:ahLst/>
              <a:cxnLst/>
              <a:rect l="l" t="t" r="r" b="b"/>
              <a:pathLst>
                <a:path w="724535" h="283210">
                  <a:moveTo>
                    <a:pt x="0" y="141356"/>
                  </a:moveTo>
                  <a:lnTo>
                    <a:pt x="22649" y="92032"/>
                  </a:lnTo>
                  <a:lnTo>
                    <a:pt x="85144" y="50282"/>
                  </a:lnTo>
                  <a:lnTo>
                    <a:pt x="128778" y="33245"/>
                  </a:lnTo>
                  <a:lnTo>
                    <a:pt x="179305" y="19299"/>
                  </a:lnTo>
                  <a:lnTo>
                    <a:pt x="235705" y="8843"/>
                  </a:lnTo>
                  <a:lnTo>
                    <a:pt x="296953" y="2277"/>
                  </a:lnTo>
                  <a:lnTo>
                    <a:pt x="362028" y="0"/>
                  </a:lnTo>
                  <a:lnTo>
                    <a:pt x="427103" y="2277"/>
                  </a:lnTo>
                  <a:lnTo>
                    <a:pt x="488351" y="8843"/>
                  </a:lnTo>
                  <a:lnTo>
                    <a:pt x="544751" y="19299"/>
                  </a:lnTo>
                  <a:lnTo>
                    <a:pt x="595278" y="33245"/>
                  </a:lnTo>
                  <a:lnTo>
                    <a:pt x="638912" y="50282"/>
                  </a:lnTo>
                  <a:lnTo>
                    <a:pt x="674629" y="70010"/>
                  </a:lnTo>
                  <a:lnTo>
                    <a:pt x="718224" y="115947"/>
                  </a:lnTo>
                  <a:lnTo>
                    <a:pt x="724057" y="141356"/>
                  </a:lnTo>
                  <a:lnTo>
                    <a:pt x="718224" y="166764"/>
                  </a:lnTo>
                  <a:lnTo>
                    <a:pt x="674629" y="212701"/>
                  </a:lnTo>
                  <a:lnTo>
                    <a:pt x="638912" y="232429"/>
                  </a:lnTo>
                  <a:lnTo>
                    <a:pt x="595278" y="249466"/>
                  </a:lnTo>
                  <a:lnTo>
                    <a:pt x="544751" y="263412"/>
                  </a:lnTo>
                  <a:lnTo>
                    <a:pt x="488351" y="273868"/>
                  </a:lnTo>
                  <a:lnTo>
                    <a:pt x="427103" y="280434"/>
                  </a:lnTo>
                  <a:lnTo>
                    <a:pt x="362028" y="282712"/>
                  </a:lnTo>
                  <a:lnTo>
                    <a:pt x="296953" y="280434"/>
                  </a:lnTo>
                  <a:lnTo>
                    <a:pt x="235705" y="273868"/>
                  </a:lnTo>
                  <a:lnTo>
                    <a:pt x="179305" y="263412"/>
                  </a:lnTo>
                  <a:lnTo>
                    <a:pt x="128778" y="249466"/>
                  </a:lnTo>
                  <a:lnTo>
                    <a:pt x="85144" y="232429"/>
                  </a:lnTo>
                  <a:lnTo>
                    <a:pt x="49427" y="212701"/>
                  </a:lnTo>
                  <a:lnTo>
                    <a:pt x="5832" y="166764"/>
                  </a:lnTo>
                  <a:lnTo>
                    <a:pt x="0" y="141356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3535430" y="2401315"/>
            <a:ext cx="15551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256665" algn="l"/>
              </a:tabLst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95" dirty="0">
                <a:latin typeface="Arial"/>
                <a:cs typeface="Arial"/>
              </a:rPr>
              <a:t>11</a:t>
            </a:r>
            <a:r>
              <a:rPr sz="1200" dirty="0">
                <a:latin typeface="Arial"/>
                <a:cs typeface="Arial"/>
              </a:rPr>
              <a:t>1	</a:t>
            </a: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9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2549466" y="2933618"/>
            <a:ext cx="991869" cy="302260"/>
            <a:chOff x="1025465" y="2933618"/>
            <a:chExt cx="991869" cy="302260"/>
          </a:xfrm>
        </p:grpSpPr>
        <p:sp>
          <p:nvSpPr>
            <p:cNvPr id="79" name="object 79"/>
            <p:cNvSpPr/>
            <p:nvPr/>
          </p:nvSpPr>
          <p:spPr>
            <a:xfrm>
              <a:off x="1034990" y="2943143"/>
              <a:ext cx="972819" cy="283210"/>
            </a:xfrm>
            <a:custGeom>
              <a:avLst/>
              <a:gdLst/>
              <a:ahLst/>
              <a:cxnLst/>
              <a:rect l="l" t="t" r="r" b="b"/>
              <a:pathLst>
                <a:path w="972819" h="283210">
                  <a:moveTo>
                    <a:pt x="486270" y="0"/>
                  </a:moveTo>
                  <a:lnTo>
                    <a:pt x="414413" y="1532"/>
                  </a:lnTo>
                  <a:lnTo>
                    <a:pt x="345829" y="5984"/>
                  </a:lnTo>
                  <a:lnTo>
                    <a:pt x="281271" y="13138"/>
                  </a:lnTo>
                  <a:lnTo>
                    <a:pt x="221491" y="22773"/>
                  </a:lnTo>
                  <a:lnTo>
                    <a:pt x="167241" y="34672"/>
                  </a:lnTo>
                  <a:lnTo>
                    <a:pt x="119274" y="48616"/>
                  </a:lnTo>
                  <a:lnTo>
                    <a:pt x="78341" y="64386"/>
                  </a:lnTo>
                  <a:lnTo>
                    <a:pt x="20588" y="100530"/>
                  </a:lnTo>
                  <a:lnTo>
                    <a:pt x="0" y="141356"/>
                  </a:lnTo>
                  <a:lnTo>
                    <a:pt x="5272" y="162244"/>
                  </a:lnTo>
                  <a:lnTo>
                    <a:pt x="45195" y="200948"/>
                  </a:lnTo>
                  <a:lnTo>
                    <a:pt x="119274" y="234096"/>
                  </a:lnTo>
                  <a:lnTo>
                    <a:pt x="167241" y="248040"/>
                  </a:lnTo>
                  <a:lnTo>
                    <a:pt x="221491" y="259938"/>
                  </a:lnTo>
                  <a:lnTo>
                    <a:pt x="281271" y="269574"/>
                  </a:lnTo>
                  <a:lnTo>
                    <a:pt x="345829" y="276727"/>
                  </a:lnTo>
                  <a:lnTo>
                    <a:pt x="414413" y="281179"/>
                  </a:lnTo>
                  <a:lnTo>
                    <a:pt x="486270" y="282712"/>
                  </a:lnTo>
                  <a:lnTo>
                    <a:pt x="558128" y="281179"/>
                  </a:lnTo>
                  <a:lnTo>
                    <a:pt x="626712" y="276727"/>
                  </a:lnTo>
                  <a:lnTo>
                    <a:pt x="691270" y="269574"/>
                  </a:lnTo>
                  <a:lnTo>
                    <a:pt x="751050" y="259938"/>
                  </a:lnTo>
                  <a:lnTo>
                    <a:pt x="805300" y="248040"/>
                  </a:lnTo>
                  <a:lnTo>
                    <a:pt x="853268" y="234096"/>
                  </a:lnTo>
                  <a:lnTo>
                    <a:pt x="894201" y="218326"/>
                  </a:lnTo>
                  <a:lnTo>
                    <a:pt x="951954" y="182181"/>
                  </a:lnTo>
                  <a:lnTo>
                    <a:pt x="972542" y="141356"/>
                  </a:lnTo>
                  <a:lnTo>
                    <a:pt x="967270" y="120467"/>
                  </a:lnTo>
                  <a:lnTo>
                    <a:pt x="927347" y="81764"/>
                  </a:lnTo>
                  <a:lnTo>
                    <a:pt x="853268" y="48616"/>
                  </a:lnTo>
                  <a:lnTo>
                    <a:pt x="805300" y="34672"/>
                  </a:lnTo>
                  <a:lnTo>
                    <a:pt x="751050" y="22773"/>
                  </a:lnTo>
                  <a:lnTo>
                    <a:pt x="691270" y="13138"/>
                  </a:lnTo>
                  <a:lnTo>
                    <a:pt x="626712" y="5984"/>
                  </a:lnTo>
                  <a:lnTo>
                    <a:pt x="558128" y="1532"/>
                  </a:lnTo>
                  <a:lnTo>
                    <a:pt x="48627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034990" y="2943143"/>
              <a:ext cx="972819" cy="283210"/>
            </a:xfrm>
            <a:custGeom>
              <a:avLst/>
              <a:gdLst/>
              <a:ahLst/>
              <a:cxnLst/>
              <a:rect l="l" t="t" r="r" b="b"/>
              <a:pathLst>
                <a:path w="972819" h="283210">
                  <a:moveTo>
                    <a:pt x="0" y="141356"/>
                  </a:moveTo>
                  <a:lnTo>
                    <a:pt x="20588" y="100530"/>
                  </a:lnTo>
                  <a:lnTo>
                    <a:pt x="78341" y="64386"/>
                  </a:lnTo>
                  <a:lnTo>
                    <a:pt x="119274" y="48616"/>
                  </a:lnTo>
                  <a:lnTo>
                    <a:pt x="167241" y="34672"/>
                  </a:lnTo>
                  <a:lnTo>
                    <a:pt x="221491" y="22773"/>
                  </a:lnTo>
                  <a:lnTo>
                    <a:pt x="281271" y="13137"/>
                  </a:lnTo>
                  <a:lnTo>
                    <a:pt x="345829" y="5984"/>
                  </a:lnTo>
                  <a:lnTo>
                    <a:pt x="414413" y="1532"/>
                  </a:lnTo>
                  <a:lnTo>
                    <a:pt x="486271" y="0"/>
                  </a:lnTo>
                  <a:lnTo>
                    <a:pt x="558128" y="1532"/>
                  </a:lnTo>
                  <a:lnTo>
                    <a:pt x="626712" y="5984"/>
                  </a:lnTo>
                  <a:lnTo>
                    <a:pt x="691270" y="13137"/>
                  </a:lnTo>
                  <a:lnTo>
                    <a:pt x="751050" y="22773"/>
                  </a:lnTo>
                  <a:lnTo>
                    <a:pt x="805300" y="34672"/>
                  </a:lnTo>
                  <a:lnTo>
                    <a:pt x="853268" y="48616"/>
                  </a:lnTo>
                  <a:lnTo>
                    <a:pt x="894200" y="64386"/>
                  </a:lnTo>
                  <a:lnTo>
                    <a:pt x="951953" y="100530"/>
                  </a:lnTo>
                  <a:lnTo>
                    <a:pt x="972542" y="141356"/>
                  </a:lnTo>
                  <a:lnTo>
                    <a:pt x="967269" y="162244"/>
                  </a:lnTo>
                  <a:lnTo>
                    <a:pt x="927346" y="200948"/>
                  </a:lnTo>
                  <a:lnTo>
                    <a:pt x="853268" y="234095"/>
                  </a:lnTo>
                  <a:lnTo>
                    <a:pt x="805300" y="248039"/>
                  </a:lnTo>
                  <a:lnTo>
                    <a:pt x="751050" y="259938"/>
                  </a:lnTo>
                  <a:lnTo>
                    <a:pt x="691270" y="269574"/>
                  </a:lnTo>
                  <a:lnTo>
                    <a:pt x="626712" y="276727"/>
                  </a:lnTo>
                  <a:lnTo>
                    <a:pt x="558128" y="281179"/>
                  </a:lnTo>
                  <a:lnTo>
                    <a:pt x="486271" y="282712"/>
                  </a:lnTo>
                  <a:lnTo>
                    <a:pt x="414413" y="281179"/>
                  </a:lnTo>
                  <a:lnTo>
                    <a:pt x="345829" y="276727"/>
                  </a:lnTo>
                  <a:lnTo>
                    <a:pt x="281271" y="269574"/>
                  </a:lnTo>
                  <a:lnTo>
                    <a:pt x="221491" y="259938"/>
                  </a:lnTo>
                  <a:lnTo>
                    <a:pt x="167241" y="248039"/>
                  </a:lnTo>
                  <a:lnTo>
                    <a:pt x="119274" y="234095"/>
                  </a:lnTo>
                  <a:lnTo>
                    <a:pt x="78341" y="218325"/>
                  </a:lnTo>
                  <a:lnTo>
                    <a:pt x="20588" y="182181"/>
                  </a:lnTo>
                  <a:lnTo>
                    <a:pt x="0" y="141356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2817741" y="2980435"/>
            <a:ext cx="4559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95" dirty="0">
                <a:latin typeface="Arial"/>
                <a:cs typeface="Arial"/>
              </a:rPr>
              <a:t>111</a:t>
            </a: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3507008" y="3570502"/>
            <a:ext cx="628650" cy="302260"/>
            <a:chOff x="1983008" y="3570502"/>
            <a:chExt cx="628650" cy="302260"/>
          </a:xfrm>
        </p:grpSpPr>
        <p:sp>
          <p:nvSpPr>
            <p:cNvPr id="83" name="object 83"/>
            <p:cNvSpPr/>
            <p:nvPr/>
          </p:nvSpPr>
          <p:spPr>
            <a:xfrm>
              <a:off x="1992533" y="3580027"/>
              <a:ext cx="609600" cy="283210"/>
            </a:xfrm>
            <a:custGeom>
              <a:avLst/>
              <a:gdLst/>
              <a:ahLst/>
              <a:cxnLst/>
              <a:rect l="l" t="t" r="r" b="b"/>
              <a:pathLst>
                <a:path w="609600" h="283210">
                  <a:moveTo>
                    <a:pt x="304665" y="0"/>
                  </a:moveTo>
                  <a:lnTo>
                    <a:pt x="243264" y="2871"/>
                  </a:lnTo>
                  <a:lnTo>
                    <a:pt x="186075" y="11108"/>
                  </a:lnTo>
                  <a:lnTo>
                    <a:pt x="134323" y="24141"/>
                  </a:lnTo>
                  <a:lnTo>
                    <a:pt x="89234" y="41402"/>
                  </a:lnTo>
                  <a:lnTo>
                    <a:pt x="52031" y="62322"/>
                  </a:lnTo>
                  <a:lnTo>
                    <a:pt x="6189" y="112867"/>
                  </a:lnTo>
                  <a:lnTo>
                    <a:pt x="0" y="141356"/>
                  </a:lnTo>
                  <a:lnTo>
                    <a:pt x="6189" y="169844"/>
                  </a:lnTo>
                  <a:lnTo>
                    <a:pt x="52031" y="220389"/>
                  </a:lnTo>
                  <a:lnTo>
                    <a:pt x="89234" y="241309"/>
                  </a:lnTo>
                  <a:lnTo>
                    <a:pt x="134323" y="258570"/>
                  </a:lnTo>
                  <a:lnTo>
                    <a:pt x="186075" y="271603"/>
                  </a:lnTo>
                  <a:lnTo>
                    <a:pt x="243264" y="279840"/>
                  </a:lnTo>
                  <a:lnTo>
                    <a:pt x="304665" y="282712"/>
                  </a:lnTo>
                  <a:lnTo>
                    <a:pt x="366066" y="279840"/>
                  </a:lnTo>
                  <a:lnTo>
                    <a:pt x="423255" y="271603"/>
                  </a:lnTo>
                  <a:lnTo>
                    <a:pt x="475006" y="258570"/>
                  </a:lnTo>
                  <a:lnTo>
                    <a:pt x="520096" y="241309"/>
                  </a:lnTo>
                  <a:lnTo>
                    <a:pt x="557298" y="220389"/>
                  </a:lnTo>
                  <a:lnTo>
                    <a:pt x="603141" y="169844"/>
                  </a:lnTo>
                  <a:lnTo>
                    <a:pt x="609330" y="141356"/>
                  </a:lnTo>
                  <a:lnTo>
                    <a:pt x="603141" y="112867"/>
                  </a:lnTo>
                  <a:lnTo>
                    <a:pt x="557298" y="62322"/>
                  </a:lnTo>
                  <a:lnTo>
                    <a:pt x="520096" y="41402"/>
                  </a:lnTo>
                  <a:lnTo>
                    <a:pt x="475006" y="24141"/>
                  </a:lnTo>
                  <a:lnTo>
                    <a:pt x="423255" y="11108"/>
                  </a:lnTo>
                  <a:lnTo>
                    <a:pt x="366066" y="2871"/>
                  </a:lnTo>
                  <a:lnTo>
                    <a:pt x="3046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992533" y="3580027"/>
              <a:ext cx="609600" cy="283210"/>
            </a:xfrm>
            <a:custGeom>
              <a:avLst/>
              <a:gdLst/>
              <a:ahLst/>
              <a:cxnLst/>
              <a:rect l="l" t="t" r="r" b="b"/>
              <a:pathLst>
                <a:path w="609600" h="283210">
                  <a:moveTo>
                    <a:pt x="0" y="141356"/>
                  </a:moveTo>
                  <a:lnTo>
                    <a:pt x="23942" y="86333"/>
                  </a:lnTo>
                  <a:lnTo>
                    <a:pt x="89234" y="41402"/>
                  </a:lnTo>
                  <a:lnTo>
                    <a:pt x="134324" y="24141"/>
                  </a:lnTo>
                  <a:lnTo>
                    <a:pt x="186075" y="11108"/>
                  </a:lnTo>
                  <a:lnTo>
                    <a:pt x="243264" y="2871"/>
                  </a:lnTo>
                  <a:lnTo>
                    <a:pt x="304665" y="0"/>
                  </a:lnTo>
                  <a:lnTo>
                    <a:pt x="366066" y="2871"/>
                  </a:lnTo>
                  <a:lnTo>
                    <a:pt x="423255" y="11108"/>
                  </a:lnTo>
                  <a:lnTo>
                    <a:pt x="475006" y="24141"/>
                  </a:lnTo>
                  <a:lnTo>
                    <a:pt x="520096" y="41402"/>
                  </a:lnTo>
                  <a:lnTo>
                    <a:pt x="557298" y="62322"/>
                  </a:lnTo>
                  <a:lnTo>
                    <a:pt x="603141" y="112867"/>
                  </a:lnTo>
                  <a:lnTo>
                    <a:pt x="609331" y="141356"/>
                  </a:lnTo>
                  <a:lnTo>
                    <a:pt x="603141" y="169844"/>
                  </a:lnTo>
                  <a:lnTo>
                    <a:pt x="557298" y="220389"/>
                  </a:lnTo>
                  <a:lnTo>
                    <a:pt x="520096" y="241309"/>
                  </a:lnTo>
                  <a:lnTo>
                    <a:pt x="475006" y="258570"/>
                  </a:lnTo>
                  <a:lnTo>
                    <a:pt x="423255" y="271603"/>
                  </a:lnTo>
                  <a:lnTo>
                    <a:pt x="366066" y="279840"/>
                  </a:lnTo>
                  <a:lnTo>
                    <a:pt x="304665" y="282712"/>
                  </a:lnTo>
                  <a:lnTo>
                    <a:pt x="243264" y="279840"/>
                  </a:lnTo>
                  <a:lnTo>
                    <a:pt x="186075" y="271603"/>
                  </a:lnTo>
                  <a:lnTo>
                    <a:pt x="134324" y="258570"/>
                  </a:lnTo>
                  <a:lnTo>
                    <a:pt x="89234" y="241309"/>
                  </a:lnTo>
                  <a:lnTo>
                    <a:pt x="52032" y="220389"/>
                  </a:lnTo>
                  <a:lnTo>
                    <a:pt x="6189" y="169844"/>
                  </a:lnTo>
                  <a:lnTo>
                    <a:pt x="0" y="141356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3702930" y="3617467"/>
            <a:ext cx="2374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,1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4586490" y="3524451"/>
            <a:ext cx="614045" cy="329565"/>
            <a:chOff x="3062489" y="3524450"/>
            <a:chExt cx="614045" cy="329565"/>
          </a:xfrm>
        </p:grpSpPr>
        <p:sp>
          <p:nvSpPr>
            <p:cNvPr id="87" name="object 87"/>
            <p:cNvSpPr/>
            <p:nvPr/>
          </p:nvSpPr>
          <p:spPr>
            <a:xfrm>
              <a:off x="3072014" y="3533975"/>
              <a:ext cx="594995" cy="310515"/>
            </a:xfrm>
            <a:custGeom>
              <a:avLst/>
              <a:gdLst/>
              <a:ahLst/>
              <a:cxnLst/>
              <a:rect l="l" t="t" r="r" b="b"/>
              <a:pathLst>
                <a:path w="594995" h="310514">
                  <a:moveTo>
                    <a:pt x="297357" y="0"/>
                  </a:moveTo>
                  <a:lnTo>
                    <a:pt x="237429" y="3150"/>
                  </a:lnTo>
                  <a:lnTo>
                    <a:pt x="181612" y="12186"/>
                  </a:lnTo>
                  <a:lnTo>
                    <a:pt x="131102" y="26483"/>
                  </a:lnTo>
                  <a:lnTo>
                    <a:pt x="87094" y="45418"/>
                  </a:lnTo>
                  <a:lnTo>
                    <a:pt x="50784" y="68368"/>
                  </a:lnTo>
                  <a:lnTo>
                    <a:pt x="6041" y="123817"/>
                  </a:lnTo>
                  <a:lnTo>
                    <a:pt x="0" y="155069"/>
                  </a:lnTo>
                  <a:lnTo>
                    <a:pt x="6041" y="186321"/>
                  </a:lnTo>
                  <a:lnTo>
                    <a:pt x="50784" y="241771"/>
                  </a:lnTo>
                  <a:lnTo>
                    <a:pt x="87094" y="264721"/>
                  </a:lnTo>
                  <a:lnTo>
                    <a:pt x="131102" y="283656"/>
                  </a:lnTo>
                  <a:lnTo>
                    <a:pt x="181612" y="297954"/>
                  </a:lnTo>
                  <a:lnTo>
                    <a:pt x="237429" y="306989"/>
                  </a:lnTo>
                  <a:lnTo>
                    <a:pt x="297357" y="310140"/>
                  </a:lnTo>
                  <a:lnTo>
                    <a:pt x="357285" y="306989"/>
                  </a:lnTo>
                  <a:lnTo>
                    <a:pt x="413102" y="297954"/>
                  </a:lnTo>
                  <a:lnTo>
                    <a:pt x="463613" y="283656"/>
                  </a:lnTo>
                  <a:lnTo>
                    <a:pt x="507621" y="264721"/>
                  </a:lnTo>
                  <a:lnTo>
                    <a:pt x="543931" y="241771"/>
                  </a:lnTo>
                  <a:lnTo>
                    <a:pt x="588674" y="186321"/>
                  </a:lnTo>
                  <a:lnTo>
                    <a:pt x="594715" y="155069"/>
                  </a:lnTo>
                  <a:lnTo>
                    <a:pt x="588674" y="123817"/>
                  </a:lnTo>
                  <a:lnTo>
                    <a:pt x="543931" y="68368"/>
                  </a:lnTo>
                  <a:lnTo>
                    <a:pt x="507621" y="45418"/>
                  </a:lnTo>
                  <a:lnTo>
                    <a:pt x="463613" y="26483"/>
                  </a:lnTo>
                  <a:lnTo>
                    <a:pt x="413102" y="12186"/>
                  </a:lnTo>
                  <a:lnTo>
                    <a:pt x="357285" y="3150"/>
                  </a:lnTo>
                  <a:lnTo>
                    <a:pt x="29735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072014" y="3533975"/>
              <a:ext cx="594995" cy="310515"/>
            </a:xfrm>
            <a:custGeom>
              <a:avLst/>
              <a:gdLst/>
              <a:ahLst/>
              <a:cxnLst/>
              <a:rect l="l" t="t" r="r" b="b"/>
              <a:pathLst>
                <a:path w="594995" h="310514">
                  <a:moveTo>
                    <a:pt x="0" y="155070"/>
                  </a:moveTo>
                  <a:lnTo>
                    <a:pt x="23367" y="94710"/>
                  </a:lnTo>
                  <a:lnTo>
                    <a:pt x="87094" y="45419"/>
                  </a:lnTo>
                  <a:lnTo>
                    <a:pt x="131102" y="26483"/>
                  </a:lnTo>
                  <a:lnTo>
                    <a:pt x="181612" y="12186"/>
                  </a:lnTo>
                  <a:lnTo>
                    <a:pt x="237429" y="3150"/>
                  </a:lnTo>
                  <a:lnTo>
                    <a:pt x="297358" y="0"/>
                  </a:lnTo>
                  <a:lnTo>
                    <a:pt x="357286" y="3150"/>
                  </a:lnTo>
                  <a:lnTo>
                    <a:pt x="413103" y="12186"/>
                  </a:lnTo>
                  <a:lnTo>
                    <a:pt x="463613" y="26483"/>
                  </a:lnTo>
                  <a:lnTo>
                    <a:pt x="507621" y="45419"/>
                  </a:lnTo>
                  <a:lnTo>
                    <a:pt x="543931" y="68369"/>
                  </a:lnTo>
                  <a:lnTo>
                    <a:pt x="588674" y="123818"/>
                  </a:lnTo>
                  <a:lnTo>
                    <a:pt x="594716" y="155070"/>
                  </a:lnTo>
                  <a:lnTo>
                    <a:pt x="588674" y="186322"/>
                  </a:lnTo>
                  <a:lnTo>
                    <a:pt x="543931" y="241771"/>
                  </a:lnTo>
                  <a:lnTo>
                    <a:pt x="507621" y="264721"/>
                  </a:lnTo>
                  <a:lnTo>
                    <a:pt x="463613" y="283657"/>
                  </a:lnTo>
                  <a:lnTo>
                    <a:pt x="413103" y="297954"/>
                  </a:lnTo>
                  <a:lnTo>
                    <a:pt x="357286" y="306990"/>
                  </a:lnTo>
                  <a:lnTo>
                    <a:pt x="297358" y="310141"/>
                  </a:lnTo>
                  <a:lnTo>
                    <a:pt x="237429" y="306990"/>
                  </a:lnTo>
                  <a:lnTo>
                    <a:pt x="181612" y="297954"/>
                  </a:lnTo>
                  <a:lnTo>
                    <a:pt x="131102" y="283657"/>
                  </a:lnTo>
                  <a:lnTo>
                    <a:pt x="87094" y="264721"/>
                  </a:lnTo>
                  <a:lnTo>
                    <a:pt x="50784" y="241771"/>
                  </a:lnTo>
                  <a:lnTo>
                    <a:pt x="6041" y="186322"/>
                  </a:lnTo>
                  <a:lnTo>
                    <a:pt x="0" y="15507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4775103" y="3583940"/>
            <a:ext cx="2374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,1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5144623" y="2944709"/>
            <a:ext cx="889000" cy="329565"/>
            <a:chOff x="3620623" y="2944708"/>
            <a:chExt cx="889000" cy="329565"/>
          </a:xfrm>
        </p:grpSpPr>
        <p:sp>
          <p:nvSpPr>
            <p:cNvPr id="91" name="object 91"/>
            <p:cNvSpPr/>
            <p:nvPr/>
          </p:nvSpPr>
          <p:spPr>
            <a:xfrm>
              <a:off x="3630148" y="2954233"/>
              <a:ext cx="869950" cy="310515"/>
            </a:xfrm>
            <a:custGeom>
              <a:avLst/>
              <a:gdLst/>
              <a:ahLst/>
              <a:cxnLst/>
              <a:rect l="l" t="t" r="r" b="b"/>
              <a:pathLst>
                <a:path w="869950" h="310514">
                  <a:moveTo>
                    <a:pt x="434971" y="0"/>
                  </a:moveTo>
                  <a:lnTo>
                    <a:pt x="364416" y="2029"/>
                  </a:lnTo>
                  <a:lnTo>
                    <a:pt x="297486" y="7905"/>
                  </a:lnTo>
                  <a:lnTo>
                    <a:pt x="235076" y="17308"/>
                  </a:lnTo>
                  <a:lnTo>
                    <a:pt x="178082" y="29919"/>
                  </a:lnTo>
                  <a:lnTo>
                    <a:pt x="127400" y="45418"/>
                  </a:lnTo>
                  <a:lnTo>
                    <a:pt x="83924" y="63487"/>
                  </a:lnTo>
                  <a:lnTo>
                    <a:pt x="48550" y="83806"/>
                  </a:lnTo>
                  <a:lnTo>
                    <a:pt x="5693" y="129916"/>
                  </a:lnTo>
                  <a:lnTo>
                    <a:pt x="0" y="155069"/>
                  </a:lnTo>
                  <a:lnTo>
                    <a:pt x="5693" y="180222"/>
                  </a:lnTo>
                  <a:lnTo>
                    <a:pt x="48550" y="226333"/>
                  </a:lnTo>
                  <a:lnTo>
                    <a:pt x="83924" y="246652"/>
                  </a:lnTo>
                  <a:lnTo>
                    <a:pt x="127400" y="264721"/>
                  </a:lnTo>
                  <a:lnTo>
                    <a:pt x="178082" y="280220"/>
                  </a:lnTo>
                  <a:lnTo>
                    <a:pt x="235076" y="292831"/>
                  </a:lnTo>
                  <a:lnTo>
                    <a:pt x="297486" y="302234"/>
                  </a:lnTo>
                  <a:lnTo>
                    <a:pt x="364416" y="308110"/>
                  </a:lnTo>
                  <a:lnTo>
                    <a:pt x="434971" y="310140"/>
                  </a:lnTo>
                  <a:lnTo>
                    <a:pt x="505525" y="308110"/>
                  </a:lnTo>
                  <a:lnTo>
                    <a:pt x="572455" y="302234"/>
                  </a:lnTo>
                  <a:lnTo>
                    <a:pt x="634865" y="292831"/>
                  </a:lnTo>
                  <a:lnTo>
                    <a:pt x="691859" y="280220"/>
                  </a:lnTo>
                  <a:lnTo>
                    <a:pt x="742542" y="264721"/>
                  </a:lnTo>
                  <a:lnTo>
                    <a:pt x="786018" y="246652"/>
                  </a:lnTo>
                  <a:lnTo>
                    <a:pt x="821391" y="226333"/>
                  </a:lnTo>
                  <a:lnTo>
                    <a:pt x="864249" y="180222"/>
                  </a:lnTo>
                  <a:lnTo>
                    <a:pt x="869942" y="155069"/>
                  </a:lnTo>
                  <a:lnTo>
                    <a:pt x="864249" y="129916"/>
                  </a:lnTo>
                  <a:lnTo>
                    <a:pt x="821391" y="83806"/>
                  </a:lnTo>
                  <a:lnTo>
                    <a:pt x="786018" y="63487"/>
                  </a:lnTo>
                  <a:lnTo>
                    <a:pt x="742542" y="45418"/>
                  </a:lnTo>
                  <a:lnTo>
                    <a:pt x="691859" y="29919"/>
                  </a:lnTo>
                  <a:lnTo>
                    <a:pt x="634865" y="17308"/>
                  </a:lnTo>
                  <a:lnTo>
                    <a:pt x="572455" y="7905"/>
                  </a:lnTo>
                  <a:lnTo>
                    <a:pt x="505525" y="2029"/>
                  </a:lnTo>
                  <a:lnTo>
                    <a:pt x="4349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630148" y="2954233"/>
              <a:ext cx="869950" cy="310515"/>
            </a:xfrm>
            <a:custGeom>
              <a:avLst/>
              <a:gdLst/>
              <a:ahLst/>
              <a:cxnLst/>
              <a:rect l="l" t="t" r="r" b="b"/>
              <a:pathLst>
                <a:path w="869950" h="310514">
                  <a:moveTo>
                    <a:pt x="0" y="155070"/>
                  </a:moveTo>
                  <a:lnTo>
                    <a:pt x="22175" y="106056"/>
                  </a:lnTo>
                  <a:lnTo>
                    <a:pt x="83924" y="63487"/>
                  </a:lnTo>
                  <a:lnTo>
                    <a:pt x="127400" y="45419"/>
                  </a:lnTo>
                  <a:lnTo>
                    <a:pt x="178082" y="29919"/>
                  </a:lnTo>
                  <a:lnTo>
                    <a:pt x="235077" y="17308"/>
                  </a:lnTo>
                  <a:lnTo>
                    <a:pt x="297486" y="7905"/>
                  </a:lnTo>
                  <a:lnTo>
                    <a:pt x="364416" y="2029"/>
                  </a:lnTo>
                  <a:lnTo>
                    <a:pt x="434971" y="0"/>
                  </a:lnTo>
                  <a:lnTo>
                    <a:pt x="505526" y="2029"/>
                  </a:lnTo>
                  <a:lnTo>
                    <a:pt x="572456" y="7905"/>
                  </a:lnTo>
                  <a:lnTo>
                    <a:pt x="634865" y="17308"/>
                  </a:lnTo>
                  <a:lnTo>
                    <a:pt x="691860" y="29919"/>
                  </a:lnTo>
                  <a:lnTo>
                    <a:pt x="742542" y="45419"/>
                  </a:lnTo>
                  <a:lnTo>
                    <a:pt x="786018" y="63487"/>
                  </a:lnTo>
                  <a:lnTo>
                    <a:pt x="821392" y="83806"/>
                  </a:lnTo>
                  <a:lnTo>
                    <a:pt x="864249" y="129917"/>
                  </a:lnTo>
                  <a:lnTo>
                    <a:pt x="869943" y="155070"/>
                  </a:lnTo>
                  <a:lnTo>
                    <a:pt x="864249" y="180223"/>
                  </a:lnTo>
                  <a:lnTo>
                    <a:pt x="821392" y="226334"/>
                  </a:lnTo>
                  <a:lnTo>
                    <a:pt x="786018" y="246653"/>
                  </a:lnTo>
                  <a:lnTo>
                    <a:pt x="742542" y="264721"/>
                  </a:lnTo>
                  <a:lnTo>
                    <a:pt x="691860" y="280221"/>
                  </a:lnTo>
                  <a:lnTo>
                    <a:pt x="634865" y="292832"/>
                  </a:lnTo>
                  <a:lnTo>
                    <a:pt x="572456" y="302235"/>
                  </a:lnTo>
                  <a:lnTo>
                    <a:pt x="505526" y="308111"/>
                  </a:lnTo>
                  <a:lnTo>
                    <a:pt x="434971" y="310141"/>
                  </a:lnTo>
                  <a:lnTo>
                    <a:pt x="364416" y="308111"/>
                  </a:lnTo>
                  <a:lnTo>
                    <a:pt x="297486" y="302235"/>
                  </a:lnTo>
                  <a:lnTo>
                    <a:pt x="235077" y="292832"/>
                  </a:lnTo>
                  <a:lnTo>
                    <a:pt x="178082" y="280221"/>
                  </a:lnTo>
                  <a:lnTo>
                    <a:pt x="127400" y="264721"/>
                  </a:lnTo>
                  <a:lnTo>
                    <a:pt x="83924" y="246653"/>
                  </a:lnTo>
                  <a:lnTo>
                    <a:pt x="48550" y="226334"/>
                  </a:lnTo>
                  <a:lnTo>
                    <a:pt x="5693" y="180223"/>
                  </a:lnTo>
                  <a:lnTo>
                    <a:pt x="0" y="15507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5398018" y="3004820"/>
            <a:ext cx="3829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95" dirty="0">
                <a:latin typeface="Arial"/>
                <a:cs typeface="Arial"/>
              </a:rPr>
              <a:t>11</a:t>
            </a: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3030974" y="2490472"/>
            <a:ext cx="2573020" cy="1145540"/>
            <a:chOff x="1506974" y="2490472"/>
            <a:chExt cx="2573020" cy="1145540"/>
          </a:xfrm>
        </p:grpSpPr>
        <p:sp>
          <p:nvSpPr>
            <p:cNvPr id="95" name="object 95"/>
            <p:cNvSpPr/>
            <p:nvPr/>
          </p:nvSpPr>
          <p:spPr>
            <a:xfrm>
              <a:off x="1667625" y="2597856"/>
              <a:ext cx="215900" cy="356870"/>
            </a:xfrm>
            <a:custGeom>
              <a:avLst/>
              <a:gdLst/>
              <a:ahLst/>
              <a:cxnLst/>
              <a:rect l="l" t="t" r="r" b="b"/>
              <a:pathLst>
                <a:path w="215900" h="356869">
                  <a:moveTo>
                    <a:pt x="215866" y="0"/>
                  </a:moveTo>
                  <a:lnTo>
                    <a:pt x="0" y="35637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521261" y="3225855"/>
              <a:ext cx="560705" cy="395605"/>
            </a:xfrm>
            <a:custGeom>
              <a:avLst/>
              <a:gdLst/>
              <a:ahLst/>
              <a:cxnLst/>
              <a:rect l="l" t="t" r="r" b="b"/>
              <a:pathLst>
                <a:path w="560705" h="395604">
                  <a:moveTo>
                    <a:pt x="0" y="0"/>
                  </a:moveTo>
                  <a:lnTo>
                    <a:pt x="560505" y="39557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660736" y="2504760"/>
              <a:ext cx="387985" cy="0"/>
            </a:xfrm>
            <a:custGeom>
              <a:avLst/>
              <a:gdLst/>
              <a:ahLst/>
              <a:cxnLst/>
              <a:rect l="l" t="t" r="r" b="b"/>
              <a:pathLst>
                <a:path w="387985">
                  <a:moveTo>
                    <a:pt x="387971" y="0"/>
                  </a:moveTo>
                  <a:lnTo>
                    <a:pt x="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666729" y="2604713"/>
              <a:ext cx="398780" cy="349885"/>
            </a:xfrm>
            <a:custGeom>
              <a:avLst/>
              <a:gdLst/>
              <a:ahLst/>
              <a:cxnLst/>
              <a:rect l="l" t="t" r="r" b="b"/>
              <a:pathLst>
                <a:path w="398779" h="349885">
                  <a:moveTo>
                    <a:pt x="398392" y="34952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521576" y="2597856"/>
              <a:ext cx="1236345" cy="401955"/>
            </a:xfrm>
            <a:custGeom>
              <a:avLst/>
              <a:gdLst/>
              <a:ahLst/>
              <a:cxnLst/>
              <a:rect l="l" t="t" r="r" b="b"/>
              <a:pathLst>
                <a:path w="1236345" h="401955">
                  <a:moveTo>
                    <a:pt x="1235972" y="401796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007531" y="3084500"/>
              <a:ext cx="1623060" cy="25400"/>
            </a:xfrm>
            <a:custGeom>
              <a:avLst/>
              <a:gdLst/>
              <a:ahLst/>
              <a:cxnLst/>
              <a:rect l="l" t="t" r="r" b="b"/>
              <a:pathLst>
                <a:path w="1623060" h="25400">
                  <a:moveTo>
                    <a:pt x="1622617" y="24804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865107" y="3184454"/>
              <a:ext cx="1294130" cy="394970"/>
            </a:xfrm>
            <a:custGeom>
              <a:avLst/>
              <a:gdLst/>
              <a:ahLst/>
              <a:cxnLst/>
              <a:rect l="l" t="t" r="r" b="b"/>
              <a:pathLst>
                <a:path w="1294130" h="394970">
                  <a:moveTo>
                    <a:pt x="1294000" y="39494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" name="object 102"/>
          <p:cNvGrpSpPr/>
          <p:nvPr/>
        </p:nvGrpSpPr>
        <p:grpSpPr>
          <a:xfrm>
            <a:off x="7226234" y="2240344"/>
            <a:ext cx="2067560" cy="343535"/>
            <a:chOff x="5702234" y="2240343"/>
            <a:chExt cx="2067560" cy="343535"/>
          </a:xfrm>
        </p:grpSpPr>
        <p:sp>
          <p:nvSpPr>
            <p:cNvPr id="103" name="object 103"/>
            <p:cNvSpPr/>
            <p:nvPr/>
          </p:nvSpPr>
          <p:spPr>
            <a:xfrm>
              <a:off x="5711759" y="2266590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380856" y="0"/>
                  </a:moveTo>
                  <a:lnTo>
                    <a:pt x="312397" y="2454"/>
                  </a:lnTo>
                  <a:lnTo>
                    <a:pt x="247963" y="9531"/>
                  </a:lnTo>
                  <a:lnTo>
                    <a:pt x="188630" y="20800"/>
                  </a:lnTo>
                  <a:lnTo>
                    <a:pt x="135475" y="35831"/>
                  </a:lnTo>
                  <a:lnTo>
                    <a:pt x="89572" y="54193"/>
                  </a:lnTo>
                  <a:lnTo>
                    <a:pt x="51998" y="75457"/>
                  </a:lnTo>
                  <a:lnTo>
                    <a:pt x="6136" y="124966"/>
                  </a:lnTo>
                  <a:lnTo>
                    <a:pt x="0" y="152351"/>
                  </a:lnTo>
                  <a:lnTo>
                    <a:pt x="6136" y="179737"/>
                  </a:lnTo>
                  <a:lnTo>
                    <a:pt x="51998" y="229246"/>
                  </a:lnTo>
                  <a:lnTo>
                    <a:pt x="89572" y="250509"/>
                  </a:lnTo>
                  <a:lnTo>
                    <a:pt x="135475" y="268871"/>
                  </a:lnTo>
                  <a:lnTo>
                    <a:pt x="188630" y="283902"/>
                  </a:lnTo>
                  <a:lnTo>
                    <a:pt x="247963" y="295170"/>
                  </a:lnTo>
                  <a:lnTo>
                    <a:pt x="312397" y="302247"/>
                  </a:lnTo>
                  <a:lnTo>
                    <a:pt x="380856" y="304702"/>
                  </a:lnTo>
                  <a:lnTo>
                    <a:pt x="449315" y="302247"/>
                  </a:lnTo>
                  <a:lnTo>
                    <a:pt x="513749" y="295170"/>
                  </a:lnTo>
                  <a:lnTo>
                    <a:pt x="573082" y="283902"/>
                  </a:lnTo>
                  <a:lnTo>
                    <a:pt x="626238" y="268871"/>
                  </a:lnTo>
                  <a:lnTo>
                    <a:pt x="672141" y="250509"/>
                  </a:lnTo>
                  <a:lnTo>
                    <a:pt x="709715" y="229246"/>
                  </a:lnTo>
                  <a:lnTo>
                    <a:pt x="755578" y="179737"/>
                  </a:lnTo>
                  <a:lnTo>
                    <a:pt x="761714" y="152351"/>
                  </a:lnTo>
                  <a:lnTo>
                    <a:pt x="755578" y="124966"/>
                  </a:lnTo>
                  <a:lnTo>
                    <a:pt x="709715" y="75457"/>
                  </a:lnTo>
                  <a:lnTo>
                    <a:pt x="672141" y="54193"/>
                  </a:lnTo>
                  <a:lnTo>
                    <a:pt x="626238" y="35831"/>
                  </a:lnTo>
                  <a:lnTo>
                    <a:pt x="573082" y="20800"/>
                  </a:lnTo>
                  <a:lnTo>
                    <a:pt x="513749" y="9531"/>
                  </a:lnTo>
                  <a:lnTo>
                    <a:pt x="449315" y="2454"/>
                  </a:lnTo>
                  <a:lnTo>
                    <a:pt x="38085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711759" y="2266590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0" y="152351"/>
                  </a:moveTo>
                  <a:lnTo>
                    <a:pt x="23827" y="99190"/>
                  </a:lnTo>
                  <a:lnTo>
                    <a:pt x="89572" y="54193"/>
                  </a:lnTo>
                  <a:lnTo>
                    <a:pt x="135475" y="35831"/>
                  </a:lnTo>
                  <a:lnTo>
                    <a:pt x="188631" y="20800"/>
                  </a:lnTo>
                  <a:lnTo>
                    <a:pt x="247963" y="9531"/>
                  </a:lnTo>
                  <a:lnTo>
                    <a:pt x="312397" y="2454"/>
                  </a:lnTo>
                  <a:lnTo>
                    <a:pt x="380857" y="0"/>
                  </a:lnTo>
                  <a:lnTo>
                    <a:pt x="449316" y="2454"/>
                  </a:lnTo>
                  <a:lnTo>
                    <a:pt x="513750" y="9531"/>
                  </a:lnTo>
                  <a:lnTo>
                    <a:pt x="573082" y="20800"/>
                  </a:lnTo>
                  <a:lnTo>
                    <a:pt x="626238" y="35831"/>
                  </a:lnTo>
                  <a:lnTo>
                    <a:pt x="672141" y="54193"/>
                  </a:lnTo>
                  <a:lnTo>
                    <a:pt x="709715" y="75456"/>
                  </a:lnTo>
                  <a:lnTo>
                    <a:pt x="755577" y="124965"/>
                  </a:lnTo>
                  <a:lnTo>
                    <a:pt x="761714" y="152351"/>
                  </a:lnTo>
                  <a:lnTo>
                    <a:pt x="755577" y="179736"/>
                  </a:lnTo>
                  <a:lnTo>
                    <a:pt x="709715" y="229245"/>
                  </a:lnTo>
                  <a:lnTo>
                    <a:pt x="672141" y="250508"/>
                  </a:lnTo>
                  <a:lnTo>
                    <a:pt x="626238" y="268870"/>
                  </a:lnTo>
                  <a:lnTo>
                    <a:pt x="573082" y="283901"/>
                  </a:lnTo>
                  <a:lnTo>
                    <a:pt x="513750" y="295170"/>
                  </a:lnTo>
                  <a:lnTo>
                    <a:pt x="449316" y="302247"/>
                  </a:lnTo>
                  <a:lnTo>
                    <a:pt x="380857" y="304702"/>
                  </a:lnTo>
                  <a:lnTo>
                    <a:pt x="312397" y="302247"/>
                  </a:lnTo>
                  <a:lnTo>
                    <a:pt x="247963" y="295170"/>
                  </a:lnTo>
                  <a:lnTo>
                    <a:pt x="188631" y="283901"/>
                  </a:lnTo>
                  <a:lnTo>
                    <a:pt x="135475" y="268870"/>
                  </a:lnTo>
                  <a:lnTo>
                    <a:pt x="89572" y="250508"/>
                  </a:lnTo>
                  <a:lnTo>
                    <a:pt x="51998" y="229245"/>
                  </a:lnTo>
                  <a:lnTo>
                    <a:pt x="6136" y="179736"/>
                  </a:lnTo>
                  <a:lnTo>
                    <a:pt x="0" y="15235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867401" y="2249868"/>
              <a:ext cx="892810" cy="324485"/>
            </a:xfrm>
            <a:custGeom>
              <a:avLst/>
              <a:gdLst/>
              <a:ahLst/>
              <a:cxnLst/>
              <a:rect l="l" t="t" r="r" b="b"/>
              <a:pathLst>
                <a:path w="892809" h="324485">
                  <a:moveTo>
                    <a:pt x="446201" y="0"/>
                  </a:moveTo>
                  <a:lnTo>
                    <a:pt x="380265" y="1758"/>
                  </a:lnTo>
                  <a:lnTo>
                    <a:pt x="317333" y="6866"/>
                  </a:lnTo>
                  <a:lnTo>
                    <a:pt x="258094" y="15073"/>
                  </a:lnTo>
                  <a:lnTo>
                    <a:pt x="203240" y="26128"/>
                  </a:lnTo>
                  <a:lnTo>
                    <a:pt x="153461" y="39780"/>
                  </a:lnTo>
                  <a:lnTo>
                    <a:pt x="109446" y="55778"/>
                  </a:lnTo>
                  <a:lnTo>
                    <a:pt x="71886" y="73871"/>
                  </a:lnTo>
                  <a:lnTo>
                    <a:pt x="18891" y="115339"/>
                  </a:lnTo>
                  <a:lnTo>
                    <a:pt x="0" y="162179"/>
                  </a:lnTo>
                  <a:lnTo>
                    <a:pt x="4837" y="186144"/>
                  </a:lnTo>
                  <a:lnTo>
                    <a:pt x="41471" y="230549"/>
                  </a:lnTo>
                  <a:lnTo>
                    <a:pt x="109446" y="268580"/>
                  </a:lnTo>
                  <a:lnTo>
                    <a:pt x="153461" y="284578"/>
                  </a:lnTo>
                  <a:lnTo>
                    <a:pt x="203240" y="298230"/>
                  </a:lnTo>
                  <a:lnTo>
                    <a:pt x="258094" y="309284"/>
                  </a:lnTo>
                  <a:lnTo>
                    <a:pt x="317333" y="317491"/>
                  </a:lnTo>
                  <a:lnTo>
                    <a:pt x="380265" y="322599"/>
                  </a:lnTo>
                  <a:lnTo>
                    <a:pt x="446201" y="324358"/>
                  </a:lnTo>
                  <a:lnTo>
                    <a:pt x="512138" y="322599"/>
                  </a:lnTo>
                  <a:lnTo>
                    <a:pt x="575070" y="317491"/>
                  </a:lnTo>
                  <a:lnTo>
                    <a:pt x="634309" y="309284"/>
                  </a:lnTo>
                  <a:lnTo>
                    <a:pt x="689163" y="298230"/>
                  </a:lnTo>
                  <a:lnTo>
                    <a:pt x="738943" y="284578"/>
                  </a:lnTo>
                  <a:lnTo>
                    <a:pt x="782957" y="268580"/>
                  </a:lnTo>
                  <a:lnTo>
                    <a:pt x="820517" y="250487"/>
                  </a:lnTo>
                  <a:lnTo>
                    <a:pt x="873511" y="209018"/>
                  </a:lnTo>
                  <a:lnTo>
                    <a:pt x="892403" y="162179"/>
                  </a:lnTo>
                  <a:lnTo>
                    <a:pt x="887565" y="138213"/>
                  </a:lnTo>
                  <a:lnTo>
                    <a:pt x="850932" y="93808"/>
                  </a:lnTo>
                  <a:lnTo>
                    <a:pt x="782957" y="55778"/>
                  </a:lnTo>
                  <a:lnTo>
                    <a:pt x="738943" y="39780"/>
                  </a:lnTo>
                  <a:lnTo>
                    <a:pt x="689163" y="26128"/>
                  </a:lnTo>
                  <a:lnTo>
                    <a:pt x="634309" y="15073"/>
                  </a:lnTo>
                  <a:lnTo>
                    <a:pt x="575070" y="6866"/>
                  </a:lnTo>
                  <a:lnTo>
                    <a:pt x="512138" y="1758"/>
                  </a:lnTo>
                  <a:lnTo>
                    <a:pt x="44620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867401" y="2249868"/>
              <a:ext cx="892810" cy="324485"/>
            </a:xfrm>
            <a:custGeom>
              <a:avLst/>
              <a:gdLst/>
              <a:ahLst/>
              <a:cxnLst/>
              <a:rect l="l" t="t" r="r" b="b"/>
              <a:pathLst>
                <a:path w="892809" h="324485">
                  <a:moveTo>
                    <a:pt x="0" y="162179"/>
                  </a:moveTo>
                  <a:lnTo>
                    <a:pt x="18891" y="115339"/>
                  </a:lnTo>
                  <a:lnTo>
                    <a:pt x="71885" y="73870"/>
                  </a:lnTo>
                  <a:lnTo>
                    <a:pt x="109445" y="55777"/>
                  </a:lnTo>
                  <a:lnTo>
                    <a:pt x="153460" y="39779"/>
                  </a:lnTo>
                  <a:lnTo>
                    <a:pt x="203240" y="26128"/>
                  </a:lnTo>
                  <a:lnTo>
                    <a:pt x="258094" y="15073"/>
                  </a:lnTo>
                  <a:lnTo>
                    <a:pt x="317332" y="6866"/>
                  </a:lnTo>
                  <a:lnTo>
                    <a:pt x="380265" y="1758"/>
                  </a:lnTo>
                  <a:lnTo>
                    <a:pt x="446202" y="0"/>
                  </a:lnTo>
                  <a:lnTo>
                    <a:pt x="512138" y="1758"/>
                  </a:lnTo>
                  <a:lnTo>
                    <a:pt x="575071" y="6866"/>
                  </a:lnTo>
                  <a:lnTo>
                    <a:pt x="634309" y="15073"/>
                  </a:lnTo>
                  <a:lnTo>
                    <a:pt x="689163" y="26128"/>
                  </a:lnTo>
                  <a:lnTo>
                    <a:pt x="738943" y="39779"/>
                  </a:lnTo>
                  <a:lnTo>
                    <a:pt x="782958" y="55777"/>
                  </a:lnTo>
                  <a:lnTo>
                    <a:pt x="820518" y="73870"/>
                  </a:lnTo>
                  <a:lnTo>
                    <a:pt x="873512" y="115339"/>
                  </a:lnTo>
                  <a:lnTo>
                    <a:pt x="892404" y="162179"/>
                  </a:lnTo>
                  <a:lnTo>
                    <a:pt x="887566" y="186144"/>
                  </a:lnTo>
                  <a:lnTo>
                    <a:pt x="850932" y="230549"/>
                  </a:lnTo>
                  <a:lnTo>
                    <a:pt x="782958" y="268580"/>
                  </a:lnTo>
                  <a:lnTo>
                    <a:pt x="738943" y="284578"/>
                  </a:lnTo>
                  <a:lnTo>
                    <a:pt x="689163" y="298229"/>
                  </a:lnTo>
                  <a:lnTo>
                    <a:pt x="634309" y="309284"/>
                  </a:lnTo>
                  <a:lnTo>
                    <a:pt x="575071" y="317491"/>
                  </a:lnTo>
                  <a:lnTo>
                    <a:pt x="512138" y="322599"/>
                  </a:lnTo>
                  <a:lnTo>
                    <a:pt x="446202" y="324358"/>
                  </a:lnTo>
                  <a:lnTo>
                    <a:pt x="380265" y="322599"/>
                  </a:lnTo>
                  <a:lnTo>
                    <a:pt x="317332" y="317491"/>
                  </a:lnTo>
                  <a:lnTo>
                    <a:pt x="258094" y="309284"/>
                  </a:lnTo>
                  <a:lnTo>
                    <a:pt x="203240" y="298229"/>
                  </a:lnTo>
                  <a:lnTo>
                    <a:pt x="153460" y="284578"/>
                  </a:lnTo>
                  <a:lnTo>
                    <a:pt x="109445" y="268580"/>
                  </a:lnTo>
                  <a:lnTo>
                    <a:pt x="71885" y="250487"/>
                  </a:lnTo>
                  <a:lnTo>
                    <a:pt x="18891" y="209018"/>
                  </a:lnTo>
                  <a:lnTo>
                    <a:pt x="0" y="16217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7461930" y="2315971"/>
            <a:ext cx="15678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196975" algn="l"/>
              </a:tabLst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9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1	</a:t>
            </a:r>
            <a:r>
              <a:rPr spc="-7" baseline="2314" dirty="0">
                <a:latin typeface="Arial"/>
                <a:cs typeface="Arial"/>
              </a:rPr>
              <a:t>1</a:t>
            </a:r>
            <a:r>
              <a:rPr baseline="2314" dirty="0">
                <a:latin typeface="Arial"/>
                <a:cs typeface="Arial"/>
              </a:rPr>
              <a:t>,</a:t>
            </a:r>
            <a:r>
              <a:rPr spc="-142" baseline="2314" dirty="0">
                <a:latin typeface="Arial"/>
                <a:cs typeface="Arial"/>
              </a:rPr>
              <a:t>11</a:t>
            </a:r>
            <a:r>
              <a:rPr baseline="2314" dirty="0">
                <a:latin typeface="Arial"/>
                <a:cs typeface="Arial"/>
              </a:rPr>
              <a:t>1</a:t>
            </a:r>
            <a:endParaRPr baseline="2314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6594990" y="2917531"/>
            <a:ext cx="1015365" cy="329565"/>
            <a:chOff x="5070989" y="2917530"/>
            <a:chExt cx="1015365" cy="329565"/>
          </a:xfrm>
        </p:grpSpPr>
        <p:sp>
          <p:nvSpPr>
            <p:cNvPr id="109" name="object 109"/>
            <p:cNvSpPr/>
            <p:nvPr/>
          </p:nvSpPr>
          <p:spPr>
            <a:xfrm>
              <a:off x="5080514" y="2927055"/>
              <a:ext cx="996315" cy="310515"/>
            </a:xfrm>
            <a:custGeom>
              <a:avLst/>
              <a:gdLst/>
              <a:ahLst/>
              <a:cxnLst/>
              <a:rect l="l" t="t" r="r" b="b"/>
              <a:pathLst>
                <a:path w="996314" h="310514">
                  <a:moveTo>
                    <a:pt x="498050" y="0"/>
                  </a:moveTo>
                  <a:lnTo>
                    <a:pt x="430468" y="1415"/>
                  </a:lnTo>
                  <a:lnTo>
                    <a:pt x="365648" y="5539"/>
                  </a:lnTo>
                  <a:lnTo>
                    <a:pt x="304186" y="12186"/>
                  </a:lnTo>
                  <a:lnTo>
                    <a:pt x="246674" y="21171"/>
                  </a:lnTo>
                  <a:lnTo>
                    <a:pt x="193706" y="32311"/>
                  </a:lnTo>
                  <a:lnTo>
                    <a:pt x="145875" y="45419"/>
                  </a:lnTo>
                  <a:lnTo>
                    <a:pt x="103774" y="60311"/>
                  </a:lnTo>
                  <a:lnTo>
                    <a:pt x="67998" y="76803"/>
                  </a:lnTo>
                  <a:lnTo>
                    <a:pt x="17790" y="113847"/>
                  </a:lnTo>
                  <a:lnTo>
                    <a:pt x="0" y="155070"/>
                  </a:lnTo>
                  <a:lnTo>
                    <a:pt x="4546" y="176113"/>
                  </a:lnTo>
                  <a:lnTo>
                    <a:pt x="39139" y="215431"/>
                  </a:lnTo>
                  <a:lnTo>
                    <a:pt x="103774" y="249830"/>
                  </a:lnTo>
                  <a:lnTo>
                    <a:pt x="145875" y="264722"/>
                  </a:lnTo>
                  <a:lnTo>
                    <a:pt x="193706" y="277830"/>
                  </a:lnTo>
                  <a:lnTo>
                    <a:pt x="246674" y="288970"/>
                  </a:lnTo>
                  <a:lnTo>
                    <a:pt x="304186" y="297955"/>
                  </a:lnTo>
                  <a:lnTo>
                    <a:pt x="365648" y="304602"/>
                  </a:lnTo>
                  <a:lnTo>
                    <a:pt x="430468" y="308726"/>
                  </a:lnTo>
                  <a:lnTo>
                    <a:pt x="498050" y="310141"/>
                  </a:lnTo>
                  <a:lnTo>
                    <a:pt x="565633" y="308726"/>
                  </a:lnTo>
                  <a:lnTo>
                    <a:pt x="630452" y="304602"/>
                  </a:lnTo>
                  <a:lnTo>
                    <a:pt x="691914" y="297955"/>
                  </a:lnTo>
                  <a:lnTo>
                    <a:pt x="749426" y="288970"/>
                  </a:lnTo>
                  <a:lnTo>
                    <a:pt x="802394" y="277830"/>
                  </a:lnTo>
                  <a:lnTo>
                    <a:pt x="850225" y="264722"/>
                  </a:lnTo>
                  <a:lnTo>
                    <a:pt x="892326" y="249830"/>
                  </a:lnTo>
                  <a:lnTo>
                    <a:pt x="928103" y="233338"/>
                  </a:lnTo>
                  <a:lnTo>
                    <a:pt x="978310" y="196294"/>
                  </a:lnTo>
                  <a:lnTo>
                    <a:pt x="996101" y="155070"/>
                  </a:lnTo>
                  <a:lnTo>
                    <a:pt x="991555" y="134028"/>
                  </a:lnTo>
                  <a:lnTo>
                    <a:pt x="956962" y="94710"/>
                  </a:lnTo>
                  <a:lnTo>
                    <a:pt x="892326" y="60311"/>
                  </a:lnTo>
                  <a:lnTo>
                    <a:pt x="850225" y="45419"/>
                  </a:lnTo>
                  <a:lnTo>
                    <a:pt x="802394" y="32311"/>
                  </a:lnTo>
                  <a:lnTo>
                    <a:pt x="749426" y="21171"/>
                  </a:lnTo>
                  <a:lnTo>
                    <a:pt x="691914" y="12186"/>
                  </a:lnTo>
                  <a:lnTo>
                    <a:pt x="630452" y="5539"/>
                  </a:lnTo>
                  <a:lnTo>
                    <a:pt x="565633" y="1415"/>
                  </a:lnTo>
                  <a:lnTo>
                    <a:pt x="498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080514" y="2927055"/>
              <a:ext cx="996315" cy="310515"/>
            </a:xfrm>
            <a:custGeom>
              <a:avLst/>
              <a:gdLst/>
              <a:ahLst/>
              <a:cxnLst/>
              <a:rect l="l" t="t" r="r" b="b"/>
              <a:pathLst>
                <a:path w="996314" h="310514">
                  <a:moveTo>
                    <a:pt x="0" y="155070"/>
                  </a:moveTo>
                  <a:lnTo>
                    <a:pt x="17790" y="113846"/>
                  </a:lnTo>
                  <a:lnTo>
                    <a:pt x="67998" y="76803"/>
                  </a:lnTo>
                  <a:lnTo>
                    <a:pt x="103775" y="60311"/>
                  </a:lnTo>
                  <a:lnTo>
                    <a:pt x="145875" y="45419"/>
                  </a:lnTo>
                  <a:lnTo>
                    <a:pt x="193706" y="32310"/>
                  </a:lnTo>
                  <a:lnTo>
                    <a:pt x="246675" y="21171"/>
                  </a:lnTo>
                  <a:lnTo>
                    <a:pt x="304187" y="12186"/>
                  </a:lnTo>
                  <a:lnTo>
                    <a:pt x="365649" y="5539"/>
                  </a:lnTo>
                  <a:lnTo>
                    <a:pt x="430468" y="1415"/>
                  </a:lnTo>
                  <a:lnTo>
                    <a:pt x="498051" y="0"/>
                  </a:lnTo>
                  <a:lnTo>
                    <a:pt x="565633" y="1415"/>
                  </a:lnTo>
                  <a:lnTo>
                    <a:pt x="630452" y="5539"/>
                  </a:lnTo>
                  <a:lnTo>
                    <a:pt x="691914" y="12186"/>
                  </a:lnTo>
                  <a:lnTo>
                    <a:pt x="749426" y="21171"/>
                  </a:lnTo>
                  <a:lnTo>
                    <a:pt x="802395" y="32310"/>
                  </a:lnTo>
                  <a:lnTo>
                    <a:pt x="850226" y="45419"/>
                  </a:lnTo>
                  <a:lnTo>
                    <a:pt x="892326" y="60311"/>
                  </a:lnTo>
                  <a:lnTo>
                    <a:pt x="928103" y="76803"/>
                  </a:lnTo>
                  <a:lnTo>
                    <a:pt x="978311" y="113846"/>
                  </a:lnTo>
                  <a:lnTo>
                    <a:pt x="996102" y="155070"/>
                  </a:lnTo>
                  <a:lnTo>
                    <a:pt x="991555" y="176112"/>
                  </a:lnTo>
                  <a:lnTo>
                    <a:pt x="956962" y="215430"/>
                  </a:lnTo>
                  <a:lnTo>
                    <a:pt x="892326" y="249829"/>
                  </a:lnTo>
                  <a:lnTo>
                    <a:pt x="850226" y="264721"/>
                  </a:lnTo>
                  <a:lnTo>
                    <a:pt x="802395" y="277830"/>
                  </a:lnTo>
                  <a:lnTo>
                    <a:pt x="749426" y="288969"/>
                  </a:lnTo>
                  <a:lnTo>
                    <a:pt x="691914" y="297954"/>
                  </a:lnTo>
                  <a:lnTo>
                    <a:pt x="630452" y="304601"/>
                  </a:lnTo>
                  <a:lnTo>
                    <a:pt x="565633" y="308725"/>
                  </a:lnTo>
                  <a:lnTo>
                    <a:pt x="498051" y="310141"/>
                  </a:lnTo>
                  <a:lnTo>
                    <a:pt x="430468" y="308725"/>
                  </a:lnTo>
                  <a:lnTo>
                    <a:pt x="365649" y="304601"/>
                  </a:lnTo>
                  <a:lnTo>
                    <a:pt x="304187" y="297954"/>
                  </a:lnTo>
                  <a:lnTo>
                    <a:pt x="246675" y="288969"/>
                  </a:lnTo>
                  <a:lnTo>
                    <a:pt x="193706" y="277830"/>
                  </a:lnTo>
                  <a:lnTo>
                    <a:pt x="145875" y="264721"/>
                  </a:lnTo>
                  <a:lnTo>
                    <a:pt x="103775" y="249829"/>
                  </a:lnTo>
                  <a:lnTo>
                    <a:pt x="67998" y="233337"/>
                  </a:lnTo>
                  <a:lnTo>
                    <a:pt x="17790" y="196294"/>
                  </a:lnTo>
                  <a:lnTo>
                    <a:pt x="0" y="15507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6875043" y="2977388"/>
            <a:ext cx="4559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95" dirty="0">
                <a:latin typeface="Arial"/>
                <a:cs typeface="Arial"/>
              </a:rPr>
              <a:t>111</a:t>
            </a: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7548143" y="3607674"/>
            <a:ext cx="628650" cy="329565"/>
            <a:chOff x="6024143" y="3607673"/>
            <a:chExt cx="628650" cy="329565"/>
          </a:xfrm>
        </p:grpSpPr>
        <p:sp>
          <p:nvSpPr>
            <p:cNvPr id="113" name="object 113"/>
            <p:cNvSpPr/>
            <p:nvPr/>
          </p:nvSpPr>
          <p:spPr>
            <a:xfrm>
              <a:off x="6033668" y="3617198"/>
              <a:ext cx="609600" cy="310515"/>
            </a:xfrm>
            <a:custGeom>
              <a:avLst/>
              <a:gdLst/>
              <a:ahLst/>
              <a:cxnLst/>
              <a:rect l="l" t="t" r="r" b="b"/>
              <a:pathLst>
                <a:path w="609600" h="310514">
                  <a:moveTo>
                    <a:pt x="304664" y="0"/>
                  </a:moveTo>
                  <a:lnTo>
                    <a:pt x="243263" y="3150"/>
                  </a:lnTo>
                  <a:lnTo>
                    <a:pt x="186075" y="12186"/>
                  </a:lnTo>
                  <a:lnTo>
                    <a:pt x="134323" y="26483"/>
                  </a:lnTo>
                  <a:lnTo>
                    <a:pt x="89234" y="45419"/>
                  </a:lnTo>
                  <a:lnTo>
                    <a:pt x="52031" y="68369"/>
                  </a:lnTo>
                  <a:lnTo>
                    <a:pt x="23942" y="94710"/>
                  </a:lnTo>
                  <a:lnTo>
                    <a:pt x="0" y="155070"/>
                  </a:lnTo>
                  <a:lnTo>
                    <a:pt x="6189" y="186322"/>
                  </a:lnTo>
                  <a:lnTo>
                    <a:pt x="52031" y="241772"/>
                  </a:lnTo>
                  <a:lnTo>
                    <a:pt x="89234" y="264722"/>
                  </a:lnTo>
                  <a:lnTo>
                    <a:pt x="134323" y="283657"/>
                  </a:lnTo>
                  <a:lnTo>
                    <a:pt x="186075" y="297955"/>
                  </a:lnTo>
                  <a:lnTo>
                    <a:pt x="243263" y="306991"/>
                  </a:lnTo>
                  <a:lnTo>
                    <a:pt x="304664" y="310141"/>
                  </a:lnTo>
                  <a:lnTo>
                    <a:pt x="366064" y="306991"/>
                  </a:lnTo>
                  <a:lnTo>
                    <a:pt x="423253" y="297955"/>
                  </a:lnTo>
                  <a:lnTo>
                    <a:pt x="475005" y="283657"/>
                  </a:lnTo>
                  <a:lnTo>
                    <a:pt x="520095" y="264722"/>
                  </a:lnTo>
                  <a:lnTo>
                    <a:pt x="557297" y="241772"/>
                  </a:lnTo>
                  <a:lnTo>
                    <a:pt x="585387" y="215431"/>
                  </a:lnTo>
                  <a:lnTo>
                    <a:pt x="609329" y="155070"/>
                  </a:lnTo>
                  <a:lnTo>
                    <a:pt x="603139" y="123818"/>
                  </a:lnTo>
                  <a:lnTo>
                    <a:pt x="557297" y="68369"/>
                  </a:lnTo>
                  <a:lnTo>
                    <a:pt x="520095" y="45419"/>
                  </a:lnTo>
                  <a:lnTo>
                    <a:pt x="475005" y="26483"/>
                  </a:lnTo>
                  <a:lnTo>
                    <a:pt x="423253" y="12186"/>
                  </a:lnTo>
                  <a:lnTo>
                    <a:pt x="366064" y="3150"/>
                  </a:lnTo>
                  <a:lnTo>
                    <a:pt x="3046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033668" y="3617198"/>
              <a:ext cx="609600" cy="310515"/>
            </a:xfrm>
            <a:custGeom>
              <a:avLst/>
              <a:gdLst/>
              <a:ahLst/>
              <a:cxnLst/>
              <a:rect l="l" t="t" r="r" b="b"/>
              <a:pathLst>
                <a:path w="609600" h="310514">
                  <a:moveTo>
                    <a:pt x="0" y="155070"/>
                  </a:moveTo>
                  <a:lnTo>
                    <a:pt x="23942" y="94710"/>
                  </a:lnTo>
                  <a:lnTo>
                    <a:pt x="52032" y="68369"/>
                  </a:lnTo>
                  <a:lnTo>
                    <a:pt x="89234" y="45419"/>
                  </a:lnTo>
                  <a:lnTo>
                    <a:pt x="134323" y="26483"/>
                  </a:lnTo>
                  <a:lnTo>
                    <a:pt x="186075" y="12186"/>
                  </a:lnTo>
                  <a:lnTo>
                    <a:pt x="243264" y="3150"/>
                  </a:lnTo>
                  <a:lnTo>
                    <a:pt x="304665" y="0"/>
                  </a:lnTo>
                  <a:lnTo>
                    <a:pt x="366065" y="3150"/>
                  </a:lnTo>
                  <a:lnTo>
                    <a:pt x="423254" y="12186"/>
                  </a:lnTo>
                  <a:lnTo>
                    <a:pt x="475006" y="26483"/>
                  </a:lnTo>
                  <a:lnTo>
                    <a:pt x="520095" y="45419"/>
                  </a:lnTo>
                  <a:lnTo>
                    <a:pt x="557298" y="68369"/>
                  </a:lnTo>
                  <a:lnTo>
                    <a:pt x="585387" y="94710"/>
                  </a:lnTo>
                  <a:lnTo>
                    <a:pt x="609330" y="155070"/>
                  </a:lnTo>
                  <a:lnTo>
                    <a:pt x="603140" y="186322"/>
                  </a:lnTo>
                  <a:lnTo>
                    <a:pt x="557298" y="241771"/>
                  </a:lnTo>
                  <a:lnTo>
                    <a:pt x="520095" y="264721"/>
                  </a:lnTo>
                  <a:lnTo>
                    <a:pt x="475006" y="283657"/>
                  </a:lnTo>
                  <a:lnTo>
                    <a:pt x="423254" y="297954"/>
                  </a:lnTo>
                  <a:lnTo>
                    <a:pt x="366065" y="306990"/>
                  </a:lnTo>
                  <a:lnTo>
                    <a:pt x="304665" y="310141"/>
                  </a:lnTo>
                  <a:lnTo>
                    <a:pt x="243264" y="306990"/>
                  </a:lnTo>
                  <a:lnTo>
                    <a:pt x="186075" y="297954"/>
                  </a:lnTo>
                  <a:lnTo>
                    <a:pt x="134323" y="283657"/>
                  </a:lnTo>
                  <a:lnTo>
                    <a:pt x="89234" y="264721"/>
                  </a:lnTo>
                  <a:lnTo>
                    <a:pt x="52032" y="241771"/>
                  </a:lnTo>
                  <a:lnTo>
                    <a:pt x="23942" y="215430"/>
                  </a:lnTo>
                  <a:lnTo>
                    <a:pt x="0" y="15507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7744063" y="3669283"/>
            <a:ext cx="2374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,1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8405118" y="3607674"/>
            <a:ext cx="628650" cy="329565"/>
            <a:chOff x="6881118" y="3607673"/>
            <a:chExt cx="628650" cy="329565"/>
          </a:xfrm>
        </p:grpSpPr>
        <p:sp>
          <p:nvSpPr>
            <p:cNvPr id="117" name="object 117"/>
            <p:cNvSpPr/>
            <p:nvPr/>
          </p:nvSpPr>
          <p:spPr>
            <a:xfrm>
              <a:off x="6890643" y="3617198"/>
              <a:ext cx="609600" cy="310515"/>
            </a:xfrm>
            <a:custGeom>
              <a:avLst/>
              <a:gdLst/>
              <a:ahLst/>
              <a:cxnLst/>
              <a:rect l="l" t="t" r="r" b="b"/>
              <a:pathLst>
                <a:path w="609600" h="310514">
                  <a:moveTo>
                    <a:pt x="304665" y="0"/>
                  </a:moveTo>
                  <a:lnTo>
                    <a:pt x="243264" y="3150"/>
                  </a:lnTo>
                  <a:lnTo>
                    <a:pt x="186075" y="12186"/>
                  </a:lnTo>
                  <a:lnTo>
                    <a:pt x="134323" y="26483"/>
                  </a:lnTo>
                  <a:lnTo>
                    <a:pt x="89234" y="45419"/>
                  </a:lnTo>
                  <a:lnTo>
                    <a:pt x="52031" y="68369"/>
                  </a:lnTo>
                  <a:lnTo>
                    <a:pt x="23942" y="94710"/>
                  </a:lnTo>
                  <a:lnTo>
                    <a:pt x="0" y="155070"/>
                  </a:lnTo>
                  <a:lnTo>
                    <a:pt x="6189" y="186322"/>
                  </a:lnTo>
                  <a:lnTo>
                    <a:pt x="52031" y="241772"/>
                  </a:lnTo>
                  <a:lnTo>
                    <a:pt x="89234" y="264722"/>
                  </a:lnTo>
                  <a:lnTo>
                    <a:pt x="134323" y="283657"/>
                  </a:lnTo>
                  <a:lnTo>
                    <a:pt x="186075" y="297955"/>
                  </a:lnTo>
                  <a:lnTo>
                    <a:pt x="243264" y="306991"/>
                  </a:lnTo>
                  <a:lnTo>
                    <a:pt x="304665" y="310141"/>
                  </a:lnTo>
                  <a:lnTo>
                    <a:pt x="366066" y="306991"/>
                  </a:lnTo>
                  <a:lnTo>
                    <a:pt x="423255" y="297955"/>
                  </a:lnTo>
                  <a:lnTo>
                    <a:pt x="475006" y="283657"/>
                  </a:lnTo>
                  <a:lnTo>
                    <a:pt x="520096" y="264722"/>
                  </a:lnTo>
                  <a:lnTo>
                    <a:pt x="557298" y="241772"/>
                  </a:lnTo>
                  <a:lnTo>
                    <a:pt x="585388" y="215431"/>
                  </a:lnTo>
                  <a:lnTo>
                    <a:pt x="609330" y="155070"/>
                  </a:lnTo>
                  <a:lnTo>
                    <a:pt x="603141" y="123818"/>
                  </a:lnTo>
                  <a:lnTo>
                    <a:pt x="557298" y="68369"/>
                  </a:lnTo>
                  <a:lnTo>
                    <a:pt x="520096" y="45419"/>
                  </a:lnTo>
                  <a:lnTo>
                    <a:pt x="475006" y="26483"/>
                  </a:lnTo>
                  <a:lnTo>
                    <a:pt x="423255" y="12186"/>
                  </a:lnTo>
                  <a:lnTo>
                    <a:pt x="366066" y="3150"/>
                  </a:lnTo>
                  <a:lnTo>
                    <a:pt x="3046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890643" y="3617198"/>
              <a:ext cx="609600" cy="310515"/>
            </a:xfrm>
            <a:custGeom>
              <a:avLst/>
              <a:gdLst/>
              <a:ahLst/>
              <a:cxnLst/>
              <a:rect l="l" t="t" r="r" b="b"/>
              <a:pathLst>
                <a:path w="609600" h="310514">
                  <a:moveTo>
                    <a:pt x="0" y="155070"/>
                  </a:moveTo>
                  <a:lnTo>
                    <a:pt x="23942" y="94710"/>
                  </a:lnTo>
                  <a:lnTo>
                    <a:pt x="52032" y="68369"/>
                  </a:lnTo>
                  <a:lnTo>
                    <a:pt x="89234" y="45419"/>
                  </a:lnTo>
                  <a:lnTo>
                    <a:pt x="134324" y="26483"/>
                  </a:lnTo>
                  <a:lnTo>
                    <a:pt x="186075" y="12186"/>
                  </a:lnTo>
                  <a:lnTo>
                    <a:pt x="243264" y="3150"/>
                  </a:lnTo>
                  <a:lnTo>
                    <a:pt x="304665" y="0"/>
                  </a:lnTo>
                  <a:lnTo>
                    <a:pt x="366066" y="3150"/>
                  </a:lnTo>
                  <a:lnTo>
                    <a:pt x="423255" y="12186"/>
                  </a:lnTo>
                  <a:lnTo>
                    <a:pt x="475006" y="26483"/>
                  </a:lnTo>
                  <a:lnTo>
                    <a:pt x="520096" y="45419"/>
                  </a:lnTo>
                  <a:lnTo>
                    <a:pt x="557298" y="68369"/>
                  </a:lnTo>
                  <a:lnTo>
                    <a:pt x="585388" y="94710"/>
                  </a:lnTo>
                  <a:lnTo>
                    <a:pt x="609331" y="155070"/>
                  </a:lnTo>
                  <a:lnTo>
                    <a:pt x="603141" y="186322"/>
                  </a:lnTo>
                  <a:lnTo>
                    <a:pt x="557298" y="241771"/>
                  </a:lnTo>
                  <a:lnTo>
                    <a:pt x="520096" y="264721"/>
                  </a:lnTo>
                  <a:lnTo>
                    <a:pt x="475006" y="283657"/>
                  </a:lnTo>
                  <a:lnTo>
                    <a:pt x="423255" y="297954"/>
                  </a:lnTo>
                  <a:lnTo>
                    <a:pt x="366066" y="306990"/>
                  </a:lnTo>
                  <a:lnTo>
                    <a:pt x="304665" y="310141"/>
                  </a:lnTo>
                  <a:lnTo>
                    <a:pt x="243264" y="306990"/>
                  </a:lnTo>
                  <a:lnTo>
                    <a:pt x="186075" y="297954"/>
                  </a:lnTo>
                  <a:lnTo>
                    <a:pt x="134324" y="283657"/>
                  </a:lnTo>
                  <a:lnTo>
                    <a:pt x="89234" y="264721"/>
                  </a:lnTo>
                  <a:lnTo>
                    <a:pt x="52032" y="241771"/>
                  </a:lnTo>
                  <a:lnTo>
                    <a:pt x="23942" y="215430"/>
                  </a:lnTo>
                  <a:lnTo>
                    <a:pt x="0" y="15507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8601040" y="3669283"/>
            <a:ext cx="2374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,1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9069040" y="2930486"/>
            <a:ext cx="864869" cy="343535"/>
            <a:chOff x="7545039" y="2930485"/>
            <a:chExt cx="864869" cy="343535"/>
          </a:xfrm>
        </p:grpSpPr>
        <p:sp>
          <p:nvSpPr>
            <p:cNvPr id="121" name="object 121"/>
            <p:cNvSpPr/>
            <p:nvPr/>
          </p:nvSpPr>
          <p:spPr>
            <a:xfrm>
              <a:off x="7554564" y="2940010"/>
              <a:ext cx="845819" cy="324485"/>
            </a:xfrm>
            <a:custGeom>
              <a:avLst/>
              <a:gdLst/>
              <a:ahLst/>
              <a:cxnLst/>
              <a:rect l="l" t="t" r="r" b="b"/>
              <a:pathLst>
                <a:path w="845820" h="324485">
                  <a:moveTo>
                    <a:pt x="422699" y="0"/>
                  </a:moveTo>
                  <a:lnTo>
                    <a:pt x="354135" y="2122"/>
                  </a:lnTo>
                  <a:lnTo>
                    <a:pt x="289093" y="8268"/>
                  </a:lnTo>
                  <a:lnTo>
                    <a:pt x="228444" y="18102"/>
                  </a:lnTo>
                  <a:lnTo>
                    <a:pt x="173058" y="31291"/>
                  </a:lnTo>
                  <a:lnTo>
                    <a:pt x="123805" y="47501"/>
                  </a:lnTo>
                  <a:lnTo>
                    <a:pt x="81556" y="66398"/>
                  </a:lnTo>
                  <a:lnTo>
                    <a:pt x="47180" y="87649"/>
                  </a:lnTo>
                  <a:lnTo>
                    <a:pt x="5532" y="135873"/>
                  </a:lnTo>
                  <a:lnTo>
                    <a:pt x="0" y="162180"/>
                  </a:lnTo>
                  <a:lnTo>
                    <a:pt x="5532" y="188486"/>
                  </a:lnTo>
                  <a:lnTo>
                    <a:pt x="47180" y="236710"/>
                  </a:lnTo>
                  <a:lnTo>
                    <a:pt x="81556" y="257961"/>
                  </a:lnTo>
                  <a:lnTo>
                    <a:pt x="123805" y="276858"/>
                  </a:lnTo>
                  <a:lnTo>
                    <a:pt x="173058" y="293068"/>
                  </a:lnTo>
                  <a:lnTo>
                    <a:pt x="228444" y="306257"/>
                  </a:lnTo>
                  <a:lnTo>
                    <a:pt x="289093" y="316091"/>
                  </a:lnTo>
                  <a:lnTo>
                    <a:pt x="354135" y="322236"/>
                  </a:lnTo>
                  <a:lnTo>
                    <a:pt x="422699" y="324359"/>
                  </a:lnTo>
                  <a:lnTo>
                    <a:pt x="491263" y="322236"/>
                  </a:lnTo>
                  <a:lnTo>
                    <a:pt x="556304" y="316091"/>
                  </a:lnTo>
                  <a:lnTo>
                    <a:pt x="616953" y="306257"/>
                  </a:lnTo>
                  <a:lnTo>
                    <a:pt x="672339" y="293068"/>
                  </a:lnTo>
                  <a:lnTo>
                    <a:pt x="721592" y="276858"/>
                  </a:lnTo>
                  <a:lnTo>
                    <a:pt x="763841" y="257961"/>
                  </a:lnTo>
                  <a:lnTo>
                    <a:pt x="798217" y="236710"/>
                  </a:lnTo>
                  <a:lnTo>
                    <a:pt x="839865" y="188486"/>
                  </a:lnTo>
                  <a:lnTo>
                    <a:pt x="845398" y="162180"/>
                  </a:lnTo>
                  <a:lnTo>
                    <a:pt x="839865" y="135873"/>
                  </a:lnTo>
                  <a:lnTo>
                    <a:pt x="798217" y="87649"/>
                  </a:lnTo>
                  <a:lnTo>
                    <a:pt x="763841" y="66398"/>
                  </a:lnTo>
                  <a:lnTo>
                    <a:pt x="721592" y="47501"/>
                  </a:lnTo>
                  <a:lnTo>
                    <a:pt x="672339" y="31291"/>
                  </a:lnTo>
                  <a:lnTo>
                    <a:pt x="616953" y="18102"/>
                  </a:lnTo>
                  <a:lnTo>
                    <a:pt x="556304" y="8268"/>
                  </a:lnTo>
                  <a:lnTo>
                    <a:pt x="491263" y="2122"/>
                  </a:lnTo>
                  <a:lnTo>
                    <a:pt x="42269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554564" y="2940010"/>
              <a:ext cx="845819" cy="324485"/>
            </a:xfrm>
            <a:custGeom>
              <a:avLst/>
              <a:gdLst/>
              <a:ahLst/>
              <a:cxnLst/>
              <a:rect l="l" t="t" r="r" b="b"/>
              <a:pathLst>
                <a:path w="845820" h="324485">
                  <a:moveTo>
                    <a:pt x="0" y="162179"/>
                  </a:moveTo>
                  <a:lnTo>
                    <a:pt x="21549" y="110918"/>
                  </a:lnTo>
                  <a:lnTo>
                    <a:pt x="81556" y="66398"/>
                  </a:lnTo>
                  <a:lnTo>
                    <a:pt x="123805" y="47501"/>
                  </a:lnTo>
                  <a:lnTo>
                    <a:pt x="173058" y="31291"/>
                  </a:lnTo>
                  <a:lnTo>
                    <a:pt x="228444" y="18102"/>
                  </a:lnTo>
                  <a:lnTo>
                    <a:pt x="289093" y="8268"/>
                  </a:lnTo>
                  <a:lnTo>
                    <a:pt x="354135" y="2122"/>
                  </a:lnTo>
                  <a:lnTo>
                    <a:pt x="422699" y="0"/>
                  </a:lnTo>
                  <a:lnTo>
                    <a:pt x="491262" y="2122"/>
                  </a:lnTo>
                  <a:lnTo>
                    <a:pt x="556304" y="8268"/>
                  </a:lnTo>
                  <a:lnTo>
                    <a:pt x="616953" y="18102"/>
                  </a:lnTo>
                  <a:lnTo>
                    <a:pt x="672339" y="31291"/>
                  </a:lnTo>
                  <a:lnTo>
                    <a:pt x="721592" y="47501"/>
                  </a:lnTo>
                  <a:lnTo>
                    <a:pt x="763841" y="66398"/>
                  </a:lnTo>
                  <a:lnTo>
                    <a:pt x="798217" y="87648"/>
                  </a:lnTo>
                  <a:lnTo>
                    <a:pt x="839865" y="135873"/>
                  </a:lnTo>
                  <a:lnTo>
                    <a:pt x="845398" y="162179"/>
                  </a:lnTo>
                  <a:lnTo>
                    <a:pt x="839865" y="188485"/>
                  </a:lnTo>
                  <a:lnTo>
                    <a:pt x="798217" y="236710"/>
                  </a:lnTo>
                  <a:lnTo>
                    <a:pt x="763841" y="257960"/>
                  </a:lnTo>
                  <a:lnTo>
                    <a:pt x="721592" y="276857"/>
                  </a:lnTo>
                  <a:lnTo>
                    <a:pt x="672339" y="293067"/>
                  </a:lnTo>
                  <a:lnTo>
                    <a:pt x="616953" y="306256"/>
                  </a:lnTo>
                  <a:lnTo>
                    <a:pt x="556304" y="316090"/>
                  </a:lnTo>
                  <a:lnTo>
                    <a:pt x="491262" y="322236"/>
                  </a:lnTo>
                  <a:lnTo>
                    <a:pt x="422699" y="324359"/>
                  </a:lnTo>
                  <a:lnTo>
                    <a:pt x="354135" y="322236"/>
                  </a:lnTo>
                  <a:lnTo>
                    <a:pt x="289093" y="316090"/>
                  </a:lnTo>
                  <a:lnTo>
                    <a:pt x="228444" y="306256"/>
                  </a:lnTo>
                  <a:lnTo>
                    <a:pt x="173058" y="293067"/>
                  </a:lnTo>
                  <a:lnTo>
                    <a:pt x="123805" y="276857"/>
                  </a:lnTo>
                  <a:lnTo>
                    <a:pt x="81556" y="257960"/>
                  </a:lnTo>
                  <a:lnTo>
                    <a:pt x="47180" y="236710"/>
                  </a:lnTo>
                  <a:lnTo>
                    <a:pt x="5532" y="188485"/>
                  </a:lnTo>
                  <a:lnTo>
                    <a:pt x="0" y="16217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9310161" y="2998723"/>
            <a:ext cx="3829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95" dirty="0">
                <a:latin typeface="Arial"/>
                <a:cs typeface="Arial"/>
              </a:rPr>
              <a:t>11</a:t>
            </a: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7088278" y="2397761"/>
            <a:ext cx="2427605" cy="1279525"/>
            <a:chOff x="5564277" y="2397760"/>
            <a:chExt cx="2427605" cy="1279525"/>
          </a:xfrm>
        </p:grpSpPr>
        <p:sp>
          <p:nvSpPr>
            <p:cNvPr id="125" name="object 125"/>
            <p:cNvSpPr/>
            <p:nvPr/>
          </p:nvSpPr>
          <p:spPr>
            <a:xfrm>
              <a:off x="5578565" y="2526668"/>
              <a:ext cx="245110" cy="400685"/>
            </a:xfrm>
            <a:custGeom>
              <a:avLst/>
              <a:gdLst/>
              <a:ahLst/>
              <a:cxnLst/>
              <a:rect l="l" t="t" r="r" b="b"/>
              <a:pathLst>
                <a:path w="245110" h="400685">
                  <a:moveTo>
                    <a:pt x="244744" y="0"/>
                  </a:moveTo>
                  <a:lnTo>
                    <a:pt x="0" y="40038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578565" y="3237196"/>
              <a:ext cx="544830" cy="425450"/>
            </a:xfrm>
            <a:custGeom>
              <a:avLst/>
              <a:gdLst/>
              <a:ahLst/>
              <a:cxnLst/>
              <a:rect l="l" t="t" r="r" b="b"/>
              <a:pathLst>
                <a:path w="544829" h="425450">
                  <a:moveTo>
                    <a:pt x="0" y="0"/>
                  </a:moveTo>
                  <a:lnTo>
                    <a:pt x="544337" y="42542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480465" y="2412047"/>
              <a:ext cx="387350" cy="3175"/>
            </a:xfrm>
            <a:custGeom>
              <a:avLst/>
              <a:gdLst/>
              <a:ahLst/>
              <a:cxnLst/>
              <a:rect l="l" t="t" r="r" b="b"/>
              <a:pathLst>
                <a:path w="387350" h="3175">
                  <a:moveTo>
                    <a:pt x="386936" y="0"/>
                  </a:moveTo>
                  <a:lnTo>
                    <a:pt x="0" y="293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629115" y="2526725"/>
              <a:ext cx="348615" cy="413384"/>
            </a:xfrm>
            <a:custGeom>
              <a:avLst/>
              <a:gdLst/>
              <a:ahLst/>
              <a:cxnLst/>
              <a:rect l="l" t="t" r="r" b="b"/>
              <a:pathLst>
                <a:path w="348615" h="413385">
                  <a:moveTo>
                    <a:pt x="348148" y="413285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5930740" y="2526726"/>
              <a:ext cx="1067435" cy="445770"/>
            </a:xfrm>
            <a:custGeom>
              <a:avLst/>
              <a:gdLst/>
              <a:ahLst/>
              <a:cxnLst/>
              <a:rect l="l" t="t" r="r" b="b"/>
              <a:pathLst>
                <a:path w="1067434" h="445769">
                  <a:moveTo>
                    <a:pt x="0" y="445748"/>
                  </a:moveTo>
                  <a:lnTo>
                    <a:pt x="106735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076615" y="3082125"/>
              <a:ext cx="1478280" cy="20320"/>
            </a:xfrm>
            <a:custGeom>
              <a:avLst/>
              <a:gdLst/>
              <a:ahLst/>
              <a:cxnLst/>
              <a:rect l="l" t="t" r="r" b="b"/>
              <a:pathLst>
                <a:path w="1478279" h="20319">
                  <a:moveTo>
                    <a:pt x="1477949" y="20064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410740" y="3264370"/>
              <a:ext cx="567055" cy="398780"/>
            </a:xfrm>
            <a:custGeom>
              <a:avLst/>
              <a:gdLst/>
              <a:ahLst/>
              <a:cxnLst/>
              <a:rect l="l" t="t" r="r" b="b"/>
              <a:pathLst>
                <a:path w="567054" h="398779">
                  <a:moveTo>
                    <a:pt x="0" y="398249"/>
                  </a:moveTo>
                  <a:lnTo>
                    <a:pt x="56652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4" name="object 3">
            <a:extLst>
              <a:ext uri="{FF2B5EF4-FFF2-40B4-BE49-F238E27FC236}">
                <a16:creationId xmlns:a16="http://schemas.microsoft.com/office/drawing/2014/main" id="{D8E0CE83-BB0B-4D92-A0B7-FEFDBC1B48DB}"/>
              </a:ext>
            </a:extLst>
          </p:cNvPr>
          <p:cNvSpPr txBox="1">
            <a:spLocks/>
          </p:cNvSpPr>
          <p:nvPr/>
        </p:nvSpPr>
        <p:spPr>
          <a:xfrm>
            <a:off x="1108788" y="1152265"/>
            <a:ext cx="10296012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10">
                <a:solidFill>
                  <a:srgbClr val="E66C7D"/>
                </a:solidFill>
              </a:rPr>
              <a:t>Example</a:t>
            </a:r>
            <a:r>
              <a:rPr lang="en-US" sz="3600" b="1">
                <a:solidFill>
                  <a:srgbClr val="E66C7D"/>
                </a:solidFill>
                <a:latin typeface="Calibri"/>
                <a:cs typeface="Calibri"/>
              </a:rPr>
              <a:t> of</a:t>
            </a:r>
            <a:r>
              <a:rPr lang="en-US" sz="3600" b="1" spc="-5">
                <a:solidFill>
                  <a:srgbClr val="E66C7D"/>
                </a:solidFill>
              </a:rPr>
              <a:t> color </a:t>
            </a:r>
            <a:r>
              <a:rPr lang="en-US" sz="3600" b="1" spc="-15">
                <a:solidFill>
                  <a:srgbClr val="E66C7D"/>
                </a:solidFill>
              </a:rPr>
              <a:t>refinement</a:t>
            </a:r>
            <a:r>
              <a:rPr lang="en-US" sz="3600" b="1" spc="-5">
                <a:solidFill>
                  <a:srgbClr val="E66C7D"/>
                </a:solidFill>
              </a:rPr>
              <a:t> </a:t>
            </a:r>
            <a:r>
              <a:rPr lang="en-US" sz="3600" b="1" spc="-10">
                <a:solidFill>
                  <a:srgbClr val="E66C7D"/>
                </a:solidFill>
              </a:rPr>
              <a:t>given</a:t>
            </a:r>
            <a:r>
              <a:rPr lang="en-US" sz="3600" b="1" spc="-5">
                <a:solidFill>
                  <a:srgbClr val="E66C7D"/>
                </a:solidFill>
              </a:rPr>
              <a:t> </a:t>
            </a:r>
            <a:r>
              <a:rPr lang="en-US" sz="3600" b="1" spc="-10">
                <a:solidFill>
                  <a:srgbClr val="E66C7D"/>
                </a:solidFill>
              </a:rPr>
              <a:t>two</a:t>
            </a:r>
            <a:r>
              <a:rPr lang="en-US" sz="3600" b="1" spc="5">
                <a:solidFill>
                  <a:srgbClr val="E66C7D"/>
                </a:solidFill>
              </a:rPr>
              <a:t> </a:t>
            </a:r>
            <a:r>
              <a:rPr lang="en-US" sz="3600" b="1" spc="-20">
                <a:solidFill>
                  <a:srgbClr val="E66C7D"/>
                </a:solidFill>
              </a:rPr>
              <a:t>graphs</a:t>
            </a:r>
            <a:endParaRPr lang="en-US" sz="3600" b="1" spc="-20" dirty="0">
              <a:solidFill>
                <a:srgbClr val="E66C7D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1375"/>
            <a:ext cx="5029200" cy="5425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80564" y="1838451"/>
            <a:ext cx="28848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spcBef>
                <a:spcPts val="100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800" spc="-20" dirty="0">
                <a:latin typeface="Calibri"/>
                <a:cs typeface="Calibri"/>
              </a:rPr>
              <a:t>Aggregated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colors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44894" y="4664378"/>
            <a:ext cx="922019" cy="277495"/>
            <a:chOff x="1620893" y="4664377"/>
            <a:chExt cx="922019" cy="277495"/>
          </a:xfrm>
        </p:grpSpPr>
        <p:sp>
          <p:nvSpPr>
            <p:cNvPr id="6" name="object 6"/>
            <p:cNvSpPr/>
            <p:nvPr/>
          </p:nvSpPr>
          <p:spPr>
            <a:xfrm>
              <a:off x="1630418" y="4673902"/>
              <a:ext cx="902969" cy="258445"/>
            </a:xfrm>
            <a:custGeom>
              <a:avLst/>
              <a:gdLst/>
              <a:ahLst/>
              <a:cxnLst/>
              <a:rect l="l" t="t" r="r" b="b"/>
              <a:pathLst>
                <a:path w="902969" h="258445">
                  <a:moveTo>
                    <a:pt x="451194" y="0"/>
                  </a:moveTo>
                  <a:lnTo>
                    <a:pt x="378008" y="1687"/>
                  </a:lnTo>
                  <a:lnTo>
                    <a:pt x="308581" y="6574"/>
                  </a:lnTo>
                  <a:lnTo>
                    <a:pt x="243844" y="14393"/>
                  </a:lnTo>
                  <a:lnTo>
                    <a:pt x="184724" y="24880"/>
                  </a:lnTo>
                  <a:lnTo>
                    <a:pt x="132151" y="37769"/>
                  </a:lnTo>
                  <a:lnTo>
                    <a:pt x="87054" y="52795"/>
                  </a:lnTo>
                  <a:lnTo>
                    <a:pt x="50361" y="69691"/>
                  </a:lnTo>
                  <a:lnTo>
                    <a:pt x="5905" y="108036"/>
                  </a:lnTo>
                  <a:lnTo>
                    <a:pt x="0" y="128953"/>
                  </a:lnTo>
                  <a:lnTo>
                    <a:pt x="5905" y="149870"/>
                  </a:lnTo>
                  <a:lnTo>
                    <a:pt x="50361" y="188215"/>
                  </a:lnTo>
                  <a:lnTo>
                    <a:pt x="87054" y="205111"/>
                  </a:lnTo>
                  <a:lnTo>
                    <a:pt x="132151" y="220137"/>
                  </a:lnTo>
                  <a:lnTo>
                    <a:pt x="184724" y="233026"/>
                  </a:lnTo>
                  <a:lnTo>
                    <a:pt x="243844" y="243514"/>
                  </a:lnTo>
                  <a:lnTo>
                    <a:pt x="308581" y="251333"/>
                  </a:lnTo>
                  <a:lnTo>
                    <a:pt x="378008" y="256219"/>
                  </a:lnTo>
                  <a:lnTo>
                    <a:pt x="451194" y="257907"/>
                  </a:lnTo>
                  <a:lnTo>
                    <a:pt x="524380" y="256219"/>
                  </a:lnTo>
                  <a:lnTo>
                    <a:pt x="593806" y="251333"/>
                  </a:lnTo>
                  <a:lnTo>
                    <a:pt x="658544" y="243514"/>
                  </a:lnTo>
                  <a:lnTo>
                    <a:pt x="717663" y="233026"/>
                  </a:lnTo>
                  <a:lnTo>
                    <a:pt x="770236" y="220137"/>
                  </a:lnTo>
                  <a:lnTo>
                    <a:pt x="815334" y="205111"/>
                  </a:lnTo>
                  <a:lnTo>
                    <a:pt x="852026" y="188215"/>
                  </a:lnTo>
                  <a:lnTo>
                    <a:pt x="896482" y="149870"/>
                  </a:lnTo>
                  <a:lnTo>
                    <a:pt x="902388" y="128953"/>
                  </a:lnTo>
                  <a:lnTo>
                    <a:pt x="896482" y="108036"/>
                  </a:lnTo>
                  <a:lnTo>
                    <a:pt x="852026" y="69691"/>
                  </a:lnTo>
                  <a:lnTo>
                    <a:pt x="815334" y="52795"/>
                  </a:lnTo>
                  <a:lnTo>
                    <a:pt x="770236" y="37769"/>
                  </a:lnTo>
                  <a:lnTo>
                    <a:pt x="717663" y="24880"/>
                  </a:lnTo>
                  <a:lnTo>
                    <a:pt x="658544" y="14393"/>
                  </a:lnTo>
                  <a:lnTo>
                    <a:pt x="593806" y="6574"/>
                  </a:lnTo>
                  <a:lnTo>
                    <a:pt x="524380" y="1687"/>
                  </a:lnTo>
                  <a:lnTo>
                    <a:pt x="45119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0418" y="4673902"/>
              <a:ext cx="902969" cy="258445"/>
            </a:xfrm>
            <a:custGeom>
              <a:avLst/>
              <a:gdLst/>
              <a:ahLst/>
              <a:cxnLst/>
              <a:rect l="l" t="t" r="r" b="b"/>
              <a:pathLst>
                <a:path w="902969" h="258445">
                  <a:moveTo>
                    <a:pt x="0" y="128954"/>
                  </a:moveTo>
                  <a:lnTo>
                    <a:pt x="23002" y="88194"/>
                  </a:lnTo>
                  <a:lnTo>
                    <a:pt x="87054" y="52795"/>
                  </a:lnTo>
                  <a:lnTo>
                    <a:pt x="132151" y="37769"/>
                  </a:lnTo>
                  <a:lnTo>
                    <a:pt x="184724" y="24880"/>
                  </a:lnTo>
                  <a:lnTo>
                    <a:pt x="243844" y="14393"/>
                  </a:lnTo>
                  <a:lnTo>
                    <a:pt x="308582" y="6574"/>
                  </a:lnTo>
                  <a:lnTo>
                    <a:pt x="378008" y="1687"/>
                  </a:lnTo>
                  <a:lnTo>
                    <a:pt x="451194" y="0"/>
                  </a:lnTo>
                  <a:lnTo>
                    <a:pt x="524380" y="1687"/>
                  </a:lnTo>
                  <a:lnTo>
                    <a:pt x="593806" y="6574"/>
                  </a:lnTo>
                  <a:lnTo>
                    <a:pt x="658544" y="14393"/>
                  </a:lnTo>
                  <a:lnTo>
                    <a:pt x="717664" y="24880"/>
                  </a:lnTo>
                  <a:lnTo>
                    <a:pt x="770237" y="37769"/>
                  </a:lnTo>
                  <a:lnTo>
                    <a:pt x="815334" y="52795"/>
                  </a:lnTo>
                  <a:lnTo>
                    <a:pt x="852027" y="69692"/>
                  </a:lnTo>
                  <a:lnTo>
                    <a:pt x="896483" y="108036"/>
                  </a:lnTo>
                  <a:lnTo>
                    <a:pt x="902389" y="128954"/>
                  </a:lnTo>
                  <a:lnTo>
                    <a:pt x="896483" y="149871"/>
                  </a:lnTo>
                  <a:lnTo>
                    <a:pt x="852027" y="188215"/>
                  </a:lnTo>
                  <a:lnTo>
                    <a:pt x="815334" y="205112"/>
                  </a:lnTo>
                  <a:lnTo>
                    <a:pt x="770237" y="220138"/>
                  </a:lnTo>
                  <a:lnTo>
                    <a:pt x="717664" y="233027"/>
                  </a:lnTo>
                  <a:lnTo>
                    <a:pt x="658544" y="243514"/>
                  </a:lnTo>
                  <a:lnTo>
                    <a:pt x="593806" y="251333"/>
                  </a:lnTo>
                  <a:lnTo>
                    <a:pt x="524380" y="256220"/>
                  </a:lnTo>
                  <a:lnTo>
                    <a:pt x="451194" y="257908"/>
                  </a:lnTo>
                  <a:lnTo>
                    <a:pt x="378008" y="256220"/>
                  </a:lnTo>
                  <a:lnTo>
                    <a:pt x="308582" y="251333"/>
                  </a:lnTo>
                  <a:lnTo>
                    <a:pt x="243844" y="243514"/>
                  </a:lnTo>
                  <a:lnTo>
                    <a:pt x="184724" y="233027"/>
                  </a:lnTo>
                  <a:lnTo>
                    <a:pt x="132151" y="220138"/>
                  </a:lnTo>
                  <a:lnTo>
                    <a:pt x="87054" y="205112"/>
                  </a:lnTo>
                  <a:lnTo>
                    <a:pt x="50361" y="188215"/>
                  </a:lnTo>
                  <a:lnTo>
                    <a:pt x="5905" y="149871"/>
                  </a:lnTo>
                  <a:lnTo>
                    <a:pt x="0" y="128954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03207" y="4699507"/>
            <a:ext cx="4057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1200" spc="-5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r>
              <a:rPr sz="1200" dirty="0">
                <a:solidFill>
                  <a:srgbClr val="008000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42262" y="4650061"/>
            <a:ext cx="743585" cy="302260"/>
            <a:chOff x="2918261" y="4650061"/>
            <a:chExt cx="743585" cy="302260"/>
          </a:xfrm>
        </p:grpSpPr>
        <p:sp>
          <p:nvSpPr>
            <p:cNvPr id="10" name="object 10"/>
            <p:cNvSpPr/>
            <p:nvPr/>
          </p:nvSpPr>
          <p:spPr>
            <a:xfrm>
              <a:off x="2927786" y="4659586"/>
              <a:ext cx="724535" cy="283210"/>
            </a:xfrm>
            <a:custGeom>
              <a:avLst/>
              <a:gdLst/>
              <a:ahLst/>
              <a:cxnLst/>
              <a:rect l="l" t="t" r="r" b="b"/>
              <a:pathLst>
                <a:path w="724535" h="283210">
                  <a:moveTo>
                    <a:pt x="362028" y="0"/>
                  </a:moveTo>
                  <a:lnTo>
                    <a:pt x="296953" y="2277"/>
                  </a:lnTo>
                  <a:lnTo>
                    <a:pt x="235705" y="8843"/>
                  </a:lnTo>
                  <a:lnTo>
                    <a:pt x="179306" y="19299"/>
                  </a:lnTo>
                  <a:lnTo>
                    <a:pt x="128778" y="33244"/>
                  </a:lnTo>
                  <a:lnTo>
                    <a:pt x="85144" y="50281"/>
                  </a:lnTo>
                  <a:lnTo>
                    <a:pt x="49427" y="70010"/>
                  </a:lnTo>
                  <a:lnTo>
                    <a:pt x="5832" y="115946"/>
                  </a:lnTo>
                  <a:lnTo>
                    <a:pt x="0" y="141356"/>
                  </a:lnTo>
                  <a:lnTo>
                    <a:pt x="5832" y="166764"/>
                  </a:lnTo>
                  <a:lnTo>
                    <a:pt x="49427" y="212700"/>
                  </a:lnTo>
                  <a:lnTo>
                    <a:pt x="85144" y="232429"/>
                  </a:lnTo>
                  <a:lnTo>
                    <a:pt x="128778" y="249466"/>
                  </a:lnTo>
                  <a:lnTo>
                    <a:pt x="179306" y="263412"/>
                  </a:lnTo>
                  <a:lnTo>
                    <a:pt x="235705" y="273868"/>
                  </a:lnTo>
                  <a:lnTo>
                    <a:pt x="296953" y="280434"/>
                  </a:lnTo>
                  <a:lnTo>
                    <a:pt x="362028" y="282712"/>
                  </a:lnTo>
                  <a:lnTo>
                    <a:pt x="427103" y="280434"/>
                  </a:lnTo>
                  <a:lnTo>
                    <a:pt x="488352" y="273868"/>
                  </a:lnTo>
                  <a:lnTo>
                    <a:pt x="544751" y="263412"/>
                  </a:lnTo>
                  <a:lnTo>
                    <a:pt x="595279" y="249466"/>
                  </a:lnTo>
                  <a:lnTo>
                    <a:pt x="638912" y="232429"/>
                  </a:lnTo>
                  <a:lnTo>
                    <a:pt x="674629" y="212700"/>
                  </a:lnTo>
                  <a:lnTo>
                    <a:pt x="718224" y="166764"/>
                  </a:lnTo>
                  <a:lnTo>
                    <a:pt x="724057" y="141356"/>
                  </a:lnTo>
                  <a:lnTo>
                    <a:pt x="718224" y="115946"/>
                  </a:lnTo>
                  <a:lnTo>
                    <a:pt x="674629" y="70010"/>
                  </a:lnTo>
                  <a:lnTo>
                    <a:pt x="638912" y="50281"/>
                  </a:lnTo>
                  <a:lnTo>
                    <a:pt x="595279" y="33244"/>
                  </a:lnTo>
                  <a:lnTo>
                    <a:pt x="544751" y="19299"/>
                  </a:lnTo>
                  <a:lnTo>
                    <a:pt x="488352" y="8843"/>
                  </a:lnTo>
                  <a:lnTo>
                    <a:pt x="427103" y="2277"/>
                  </a:lnTo>
                  <a:lnTo>
                    <a:pt x="3620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27786" y="4659586"/>
              <a:ext cx="724535" cy="283210"/>
            </a:xfrm>
            <a:custGeom>
              <a:avLst/>
              <a:gdLst/>
              <a:ahLst/>
              <a:cxnLst/>
              <a:rect l="l" t="t" r="r" b="b"/>
              <a:pathLst>
                <a:path w="724535" h="283210">
                  <a:moveTo>
                    <a:pt x="0" y="141356"/>
                  </a:moveTo>
                  <a:lnTo>
                    <a:pt x="22649" y="92032"/>
                  </a:lnTo>
                  <a:lnTo>
                    <a:pt x="85144" y="50282"/>
                  </a:lnTo>
                  <a:lnTo>
                    <a:pt x="128778" y="33245"/>
                  </a:lnTo>
                  <a:lnTo>
                    <a:pt x="179305" y="19299"/>
                  </a:lnTo>
                  <a:lnTo>
                    <a:pt x="235705" y="8843"/>
                  </a:lnTo>
                  <a:lnTo>
                    <a:pt x="296953" y="2277"/>
                  </a:lnTo>
                  <a:lnTo>
                    <a:pt x="362028" y="0"/>
                  </a:lnTo>
                  <a:lnTo>
                    <a:pt x="427103" y="2277"/>
                  </a:lnTo>
                  <a:lnTo>
                    <a:pt x="488351" y="8843"/>
                  </a:lnTo>
                  <a:lnTo>
                    <a:pt x="544751" y="19299"/>
                  </a:lnTo>
                  <a:lnTo>
                    <a:pt x="595278" y="33245"/>
                  </a:lnTo>
                  <a:lnTo>
                    <a:pt x="638912" y="50282"/>
                  </a:lnTo>
                  <a:lnTo>
                    <a:pt x="674629" y="70010"/>
                  </a:lnTo>
                  <a:lnTo>
                    <a:pt x="718224" y="115947"/>
                  </a:lnTo>
                  <a:lnTo>
                    <a:pt x="724057" y="141356"/>
                  </a:lnTo>
                  <a:lnTo>
                    <a:pt x="718224" y="166764"/>
                  </a:lnTo>
                  <a:lnTo>
                    <a:pt x="674629" y="212701"/>
                  </a:lnTo>
                  <a:lnTo>
                    <a:pt x="638912" y="232429"/>
                  </a:lnTo>
                  <a:lnTo>
                    <a:pt x="595278" y="249466"/>
                  </a:lnTo>
                  <a:lnTo>
                    <a:pt x="544751" y="263412"/>
                  </a:lnTo>
                  <a:lnTo>
                    <a:pt x="488351" y="273868"/>
                  </a:lnTo>
                  <a:lnTo>
                    <a:pt x="427103" y="280434"/>
                  </a:lnTo>
                  <a:lnTo>
                    <a:pt x="362028" y="282712"/>
                  </a:lnTo>
                  <a:lnTo>
                    <a:pt x="296953" y="280434"/>
                  </a:lnTo>
                  <a:lnTo>
                    <a:pt x="235705" y="273868"/>
                  </a:lnTo>
                  <a:lnTo>
                    <a:pt x="179305" y="263412"/>
                  </a:lnTo>
                  <a:lnTo>
                    <a:pt x="128778" y="249466"/>
                  </a:lnTo>
                  <a:lnTo>
                    <a:pt x="85144" y="232429"/>
                  </a:lnTo>
                  <a:lnTo>
                    <a:pt x="49427" y="212701"/>
                  </a:lnTo>
                  <a:lnTo>
                    <a:pt x="5832" y="166764"/>
                  </a:lnTo>
                  <a:lnTo>
                    <a:pt x="0" y="141356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653479" y="4696459"/>
            <a:ext cx="3206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5" dirty="0">
                <a:solidFill>
                  <a:srgbClr val="3792AA"/>
                </a:solidFill>
                <a:latin typeface="Arial"/>
                <a:cs typeface="Arial"/>
              </a:rPr>
              <a:t>44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8545" y="5229802"/>
            <a:ext cx="991869" cy="302260"/>
            <a:chOff x="904544" y="5229802"/>
            <a:chExt cx="991869" cy="302260"/>
          </a:xfrm>
        </p:grpSpPr>
        <p:sp>
          <p:nvSpPr>
            <p:cNvPr id="14" name="object 14"/>
            <p:cNvSpPr/>
            <p:nvPr/>
          </p:nvSpPr>
          <p:spPr>
            <a:xfrm>
              <a:off x="914069" y="5239327"/>
              <a:ext cx="972819" cy="283210"/>
            </a:xfrm>
            <a:custGeom>
              <a:avLst/>
              <a:gdLst/>
              <a:ahLst/>
              <a:cxnLst/>
              <a:rect l="l" t="t" r="r" b="b"/>
              <a:pathLst>
                <a:path w="972819" h="283210">
                  <a:moveTo>
                    <a:pt x="486271" y="0"/>
                  </a:moveTo>
                  <a:lnTo>
                    <a:pt x="414413" y="1532"/>
                  </a:lnTo>
                  <a:lnTo>
                    <a:pt x="345829" y="5984"/>
                  </a:lnTo>
                  <a:lnTo>
                    <a:pt x="281271" y="13137"/>
                  </a:lnTo>
                  <a:lnTo>
                    <a:pt x="221491" y="22773"/>
                  </a:lnTo>
                  <a:lnTo>
                    <a:pt x="167241" y="34672"/>
                  </a:lnTo>
                  <a:lnTo>
                    <a:pt x="119274" y="48615"/>
                  </a:lnTo>
                  <a:lnTo>
                    <a:pt x="78341" y="64385"/>
                  </a:lnTo>
                  <a:lnTo>
                    <a:pt x="20588" y="100530"/>
                  </a:lnTo>
                  <a:lnTo>
                    <a:pt x="0" y="141356"/>
                  </a:lnTo>
                  <a:lnTo>
                    <a:pt x="5272" y="162244"/>
                  </a:lnTo>
                  <a:lnTo>
                    <a:pt x="45195" y="200947"/>
                  </a:lnTo>
                  <a:lnTo>
                    <a:pt x="119274" y="234095"/>
                  </a:lnTo>
                  <a:lnTo>
                    <a:pt x="167241" y="248039"/>
                  </a:lnTo>
                  <a:lnTo>
                    <a:pt x="221491" y="259938"/>
                  </a:lnTo>
                  <a:lnTo>
                    <a:pt x="281271" y="269574"/>
                  </a:lnTo>
                  <a:lnTo>
                    <a:pt x="345829" y="276727"/>
                  </a:lnTo>
                  <a:lnTo>
                    <a:pt x="414413" y="281179"/>
                  </a:lnTo>
                  <a:lnTo>
                    <a:pt x="486271" y="282712"/>
                  </a:lnTo>
                  <a:lnTo>
                    <a:pt x="558128" y="281179"/>
                  </a:lnTo>
                  <a:lnTo>
                    <a:pt x="626712" y="276727"/>
                  </a:lnTo>
                  <a:lnTo>
                    <a:pt x="691270" y="269574"/>
                  </a:lnTo>
                  <a:lnTo>
                    <a:pt x="751050" y="259938"/>
                  </a:lnTo>
                  <a:lnTo>
                    <a:pt x="805300" y="248039"/>
                  </a:lnTo>
                  <a:lnTo>
                    <a:pt x="853267" y="234095"/>
                  </a:lnTo>
                  <a:lnTo>
                    <a:pt x="894200" y="218325"/>
                  </a:lnTo>
                  <a:lnTo>
                    <a:pt x="951953" y="182181"/>
                  </a:lnTo>
                  <a:lnTo>
                    <a:pt x="972541" y="141356"/>
                  </a:lnTo>
                  <a:lnTo>
                    <a:pt x="967269" y="120467"/>
                  </a:lnTo>
                  <a:lnTo>
                    <a:pt x="927346" y="81763"/>
                  </a:lnTo>
                  <a:lnTo>
                    <a:pt x="853267" y="48615"/>
                  </a:lnTo>
                  <a:lnTo>
                    <a:pt x="805300" y="34672"/>
                  </a:lnTo>
                  <a:lnTo>
                    <a:pt x="751050" y="22773"/>
                  </a:lnTo>
                  <a:lnTo>
                    <a:pt x="691270" y="13137"/>
                  </a:lnTo>
                  <a:lnTo>
                    <a:pt x="626712" y="5984"/>
                  </a:lnTo>
                  <a:lnTo>
                    <a:pt x="558128" y="1532"/>
                  </a:lnTo>
                  <a:lnTo>
                    <a:pt x="4862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4069" y="5239327"/>
              <a:ext cx="972819" cy="283210"/>
            </a:xfrm>
            <a:custGeom>
              <a:avLst/>
              <a:gdLst/>
              <a:ahLst/>
              <a:cxnLst/>
              <a:rect l="l" t="t" r="r" b="b"/>
              <a:pathLst>
                <a:path w="972819" h="283210">
                  <a:moveTo>
                    <a:pt x="0" y="141356"/>
                  </a:moveTo>
                  <a:lnTo>
                    <a:pt x="20588" y="100530"/>
                  </a:lnTo>
                  <a:lnTo>
                    <a:pt x="78341" y="64386"/>
                  </a:lnTo>
                  <a:lnTo>
                    <a:pt x="119274" y="48616"/>
                  </a:lnTo>
                  <a:lnTo>
                    <a:pt x="167241" y="34672"/>
                  </a:lnTo>
                  <a:lnTo>
                    <a:pt x="221491" y="22773"/>
                  </a:lnTo>
                  <a:lnTo>
                    <a:pt x="281271" y="13137"/>
                  </a:lnTo>
                  <a:lnTo>
                    <a:pt x="345829" y="5984"/>
                  </a:lnTo>
                  <a:lnTo>
                    <a:pt x="414413" y="1532"/>
                  </a:lnTo>
                  <a:lnTo>
                    <a:pt x="486271" y="0"/>
                  </a:lnTo>
                  <a:lnTo>
                    <a:pt x="558128" y="1532"/>
                  </a:lnTo>
                  <a:lnTo>
                    <a:pt x="626712" y="5984"/>
                  </a:lnTo>
                  <a:lnTo>
                    <a:pt x="691270" y="13137"/>
                  </a:lnTo>
                  <a:lnTo>
                    <a:pt x="751050" y="22773"/>
                  </a:lnTo>
                  <a:lnTo>
                    <a:pt x="805300" y="34672"/>
                  </a:lnTo>
                  <a:lnTo>
                    <a:pt x="853268" y="48616"/>
                  </a:lnTo>
                  <a:lnTo>
                    <a:pt x="894200" y="64386"/>
                  </a:lnTo>
                  <a:lnTo>
                    <a:pt x="951953" y="100530"/>
                  </a:lnTo>
                  <a:lnTo>
                    <a:pt x="972542" y="141356"/>
                  </a:lnTo>
                  <a:lnTo>
                    <a:pt x="967269" y="162244"/>
                  </a:lnTo>
                  <a:lnTo>
                    <a:pt x="927346" y="200948"/>
                  </a:lnTo>
                  <a:lnTo>
                    <a:pt x="853268" y="234095"/>
                  </a:lnTo>
                  <a:lnTo>
                    <a:pt x="805300" y="248039"/>
                  </a:lnTo>
                  <a:lnTo>
                    <a:pt x="751050" y="259938"/>
                  </a:lnTo>
                  <a:lnTo>
                    <a:pt x="691270" y="269574"/>
                  </a:lnTo>
                  <a:lnTo>
                    <a:pt x="626712" y="276727"/>
                  </a:lnTo>
                  <a:lnTo>
                    <a:pt x="558128" y="281179"/>
                  </a:lnTo>
                  <a:lnTo>
                    <a:pt x="486271" y="282712"/>
                  </a:lnTo>
                  <a:lnTo>
                    <a:pt x="414413" y="281179"/>
                  </a:lnTo>
                  <a:lnTo>
                    <a:pt x="345829" y="276727"/>
                  </a:lnTo>
                  <a:lnTo>
                    <a:pt x="281271" y="269574"/>
                  </a:lnTo>
                  <a:lnTo>
                    <a:pt x="221491" y="259938"/>
                  </a:lnTo>
                  <a:lnTo>
                    <a:pt x="167241" y="248039"/>
                  </a:lnTo>
                  <a:lnTo>
                    <a:pt x="119274" y="234095"/>
                  </a:lnTo>
                  <a:lnTo>
                    <a:pt x="78341" y="218325"/>
                  </a:lnTo>
                  <a:lnTo>
                    <a:pt x="20588" y="182181"/>
                  </a:lnTo>
                  <a:lnTo>
                    <a:pt x="0" y="141356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679865" y="5275579"/>
            <a:ext cx="4889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5" dirty="0">
                <a:solidFill>
                  <a:srgbClr val="C00000"/>
                </a:solidFill>
                <a:latin typeface="Arial"/>
                <a:cs typeface="Arial"/>
              </a:rPr>
              <a:t>22</a:t>
            </a:r>
            <a:r>
              <a:rPr sz="1200" spc="-5" dirty="0">
                <a:solidFill>
                  <a:srgbClr val="3792AA"/>
                </a:solidFill>
                <a:latin typeface="Arial"/>
                <a:cs typeface="Arial"/>
              </a:rPr>
              <a:t>44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386086" y="5866685"/>
            <a:ext cx="628650" cy="302260"/>
            <a:chOff x="1862086" y="5866685"/>
            <a:chExt cx="628650" cy="302260"/>
          </a:xfrm>
        </p:grpSpPr>
        <p:sp>
          <p:nvSpPr>
            <p:cNvPr id="18" name="object 18"/>
            <p:cNvSpPr/>
            <p:nvPr/>
          </p:nvSpPr>
          <p:spPr>
            <a:xfrm>
              <a:off x="1871611" y="5876210"/>
              <a:ext cx="609600" cy="283210"/>
            </a:xfrm>
            <a:custGeom>
              <a:avLst/>
              <a:gdLst/>
              <a:ahLst/>
              <a:cxnLst/>
              <a:rect l="l" t="t" r="r" b="b"/>
              <a:pathLst>
                <a:path w="609600" h="283210">
                  <a:moveTo>
                    <a:pt x="304665" y="0"/>
                  </a:moveTo>
                  <a:lnTo>
                    <a:pt x="243264" y="2871"/>
                  </a:lnTo>
                  <a:lnTo>
                    <a:pt x="186076" y="11108"/>
                  </a:lnTo>
                  <a:lnTo>
                    <a:pt x="134324" y="24141"/>
                  </a:lnTo>
                  <a:lnTo>
                    <a:pt x="89234" y="41402"/>
                  </a:lnTo>
                  <a:lnTo>
                    <a:pt x="52032" y="62322"/>
                  </a:lnTo>
                  <a:lnTo>
                    <a:pt x="6189" y="112867"/>
                  </a:lnTo>
                  <a:lnTo>
                    <a:pt x="0" y="141355"/>
                  </a:lnTo>
                  <a:lnTo>
                    <a:pt x="6189" y="169844"/>
                  </a:lnTo>
                  <a:lnTo>
                    <a:pt x="52032" y="220389"/>
                  </a:lnTo>
                  <a:lnTo>
                    <a:pt x="89234" y="241309"/>
                  </a:lnTo>
                  <a:lnTo>
                    <a:pt x="134324" y="258570"/>
                  </a:lnTo>
                  <a:lnTo>
                    <a:pt x="186076" y="271603"/>
                  </a:lnTo>
                  <a:lnTo>
                    <a:pt x="243264" y="279840"/>
                  </a:lnTo>
                  <a:lnTo>
                    <a:pt x="304665" y="282712"/>
                  </a:lnTo>
                  <a:lnTo>
                    <a:pt x="366066" y="279840"/>
                  </a:lnTo>
                  <a:lnTo>
                    <a:pt x="423255" y="271603"/>
                  </a:lnTo>
                  <a:lnTo>
                    <a:pt x="475006" y="258570"/>
                  </a:lnTo>
                  <a:lnTo>
                    <a:pt x="520096" y="241309"/>
                  </a:lnTo>
                  <a:lnTo>
                    <a:pt x="557298" y="220389"/>
                  </a:lnTo>
                  <a:lnTo>
                    <a:pt x="603141" y="169844"/>
                  </a:lnTo>
                  <a:lnTo>
                    <a:pt x="609330" y="141355"/>
                  </a:lnTo>
                  <a:lnTo>
                    <a:pt x="603141" y="112867"/>
                  </a:lnTo>
                  <a:lnTo>
                    <a:pt x="557298" y="62322"/>
                  </a:lnTo>
                  <a:lnTo>
                    <a:pt x="520096" y="41402"/>
                  </a:lnTo>
                  <a:lnTo>
                    <a:pt x="475006" y="24141"/>
                  </a:lnTo>
                  <a:lnTo>
                    <a:pt x="423255" y="11108"/>
                  </a:lnTo>
                  <a:lnTo>
                    <a:pt x="366066" y="2871"/>
                  </a:lnTo>
                  <a:lnTo>
                    <a:pt x="3046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71611" y="5876210"/>
              <a:ext cx="609600" cy="283210"/>
            </a:xfrm>
            <a:custGeom>
              <a:avLst/>
              <a:gdLst/>
              <a:ahLst/>
              <a:cxnLst/>
              <a:rect l="l" t="t" r="r" b="b"/>
              <a:pathLst>
                <a:path w="609600" h="283210">
                  <a:moveTo>
                    <a:pt x="0" y="141356"/>
                  </a:moveTo>
                  <a:lnTo>
                    <a:pt x="23942" y="86333"/>
                  </a:lnTo>
                  <a:lnTo>
                    <a:pt x="89234" y="41402"/>
                  </a:lnTo>
                  <a:lnTo>
                    <a:pt x="134324" y="24141"/>
                  </a:lnTo>
                  <a:lnTo>
                    <a:pt x="186075" y="11108"/>
                  </a:lnTo>
                  <a:lnTo>
                    <a:pt x="243264" y="2871"/>
                  </a:lnTo>
                  <a:lnTo>
                    <a:pt x="304665" y="0"/>
                  </a:lnTo>
                  <a:lnTo>
                    <a:pt x="366066" y="2871"/>
                  </a:lnTo>
                  <a:lnTo>
                    <a:pt x="423255" y="11108"/>
                  </a:lnTo>
                  <a:lnTo>
                    <a:pt x="475006" y="24141"/>
                  </a:lnTo>
                  <a:lnTo>
                    <a:pt x="520096" y="41402"/>
                  </a:lnTo>
                  <a:lnTo>
                    <a:pt x="557298" y="62322"/>
                  </a:lnTo>
                  <a:lnTo>
                    <a:pt x="603141" y="112867"/>
                  </a:lnTo>
                  <a:lnTo>
                    <a:pt x="609331" y="141356"/>
                  </a:lnTo>
                  <a:lnTo>
                    <a:pt x="603141" y="169844"/>
                  </a:lnTo>
                  <a:lnTo>
                    <a:pt x="557298" y="220389"/>
                  </a:lnTo>
                  <a:lnTo>
                    <a:pt x="520096" y="241309"/>
                  </a:lnTo>
                  <a:lnTo>
                    <a:pt x="475006" y="258570"/>
                  </a:lnTo>
                  <a:lnTo>
                    <a:pt x="423255" y="271603"/>
                  </a:lnTo>
                  <a:lnTo>
                    <a:pt x="366066" y="279840"/>
                  </a:lnTo>
                  <a:lnTo>
                    <a:pt x="304665" y="282712"/>
                  </a:lnTo>
                  <a:lnTo>
                    <a:pt x="243264" y="279840"/>
                  </a:lnTo>
                  <a:lnTo>
                    <a:pt x="186075" y="271603"/>
                  </a:lnTo>
                  <a:lnTo>
                    <a:pt x="134324" y="258570"/>
                  </a:lnTo>
                  <a:lnTo>
                    <a:pt x="89234" y="241309"/>
                  </a:lnTo>
                  <a:lnTo>
                    <a:pt x="52032" y="220389"/>
                  </a:lnTo>
                  <a:lnTo>
                    <a:pt x="6189" y="169844"/>
                  </a:lnTo>
                  <a:lnTo>
                    <a:pt x="0" y="141356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582008" y="5912611"/>
            <a:ext cx="2374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C00000"/>
                </a:solidFill>
                <a:latin typeface="Arial"/>
                <a:cs typeface="Arial"/>
              </a:rPr>
              <a:t>2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dirty="0">
                <a:solidFill>
                  <a:srgbClr val="008000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465568" y="5820634"/>
            <a:ext cx="614045" cy="329565"/>
            <a:chOff x="2941567" y="5820633"/>
            <a:chExt cx="614045" cy="329565"/>
          </a:xfrm>
        </p:grpSpPr>
        <p:sp>
          <p:nvSpPr>
            <p:cNvPr id="22" name="object 22"/>
            <p:cNvSpPr/>
            <p:nvPr/>
          </p:nvSpPr>
          <p:spPr>
            <a:xfrm>
              <a:off x="2951092" y="5830158"/>
              <a:ext cx="594995" cy="310515"/>
            </a:xfrm>
            <a:custGeom>
              <a:avLst/>
              <a:gdLst/>
              <a:ahLst/>
              <a:cxnLst/>
              <a:rect l="l" t="t" r="r" b="b"/>
              <a:pathLst>
                <a:path w="594995" h="310514">
                  <a:moveTo>
                    <a:pt x="297357" y="0"/>
                  </a:moveTo>
                  <a:lnTo>
                    <a:pt x="237429" y="3150"/>
                  </a:lnTo>
                  <a:lnTo>
                    <a:pt x="181612" y="12186"/>
                  </a:lnTo>
                  <a:lnTo>
                    <a:pt x="131102" y="26483"/>
                  </a:lnTo>
                  <a:lnTo>
                    <a:pt x="87094" y="45419"/>
                  </a:lnTo>
                  <a:lnTo>
                    <a:pt x="50784" y="68369"/>
                  </a:lnTo>
                  <a:lnTo>
                    <a:pt x="6041" y="123818"/>
                  </a:lnTo>
                  <a:lnTo>
                    <a:pt x="0" y="155070"/>
                  </a:lnTo>
                  <a:lnTo>
                    <a:pt x="6041" y="186322"/>
                  </a:lnTo>
                  <a:lnTo>
                    <a:pt x="50784" y="241771"/>
                  </a:lnTo>
                  <a:lnTo>
                    <a:pt x="87094" y="264721"/>
                  </a:lnTo>
                  <a:lnTo>
                    <a:pt x="131102" y="283657"/>
                  </a:lnTo>
                  <a:lnTo>
                    <a:pt x="181612" y="297954"/>
                  </a:lnTo>
                  <a:lnTo>
                    <a:pt x="237429" y="306990"/>
                  </a:lnTo>
                  <a:lnTo>
                    <a:pt x="297357" y="310140"/>
                  </a:lnTo>
                  <a:lnTo>
                    <a:pt x="357285" y="306990"/>
                  </a:lnTo>
                  <a:lnTo>
                    <a:pt x="413103" y="297954"/>
                  </a:lnTo>
                  <a:lnTo>
                    <a:pt x="463613" y="283657"/>
                  </a:lnTo>
                  <a:lnTo>
                    <a:pt x="507622" y="264721"/>
                  </a:lnTo>
                  <a:lnTo>
                    <a:pt x="543932" y="241771"/>
                  </a:lnTo>
                  <a:lnTo>
                    <a:pt x="588675" y="186322"/>
                  </a:lnTo>
                  <a:lnTo>
                    <a:pt x="594716" y="155070"/>
                  </a:lnTo>
                  <a:lnTo>
                    <a:pt x="588675" y="123818"/>
                  </a:lnTo>
                  <a:lnTo>
                    <a:pt x="543932" y="68369"/>
                  </a:lnTo>
                  <a:lnTo>
                    <a:pt x="507622" y="45419"/>
                  </a:lnTo>
                  <a:lnTo>
                    <a:pt x="463613" y="26483"/>
                  </a:lnTo>
                  <a:lnTo>
                    <a:pt x="413103" y="12186"/>
                  </a:lnTo>
                  <a:lnTo>
                    <a:pt x="357285" y="3150"/>
                  </a:lnTo>
                  <a:lnTo>
                    <a:pt x="29735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51092" y="5830158"/>
              <a:ext cx="594995" cy="310515"/>
            </a:xfrm>
            <a:custGeom>
              <a:avLst/>
              <a:gdLst/>
              <a:ahLst/>
              <a:cxnLst/>
              <a:rect l="l" t="t" r="r" b="b"/>
              <a:pathLst>
                <a:path w="594995" h="310514">
                  <a:moveTo>
                    <a:pt x="0" y="155070"/>
                  </a:moveTo>
                  <a:lnTo>
                    <a:pt x="23367" y="94710"/>
                  </a:lnTo>
                  <a:lnTo>
                    <a:pt x="87094" y="45419"/>
                  </a:lnTo>
                  <a:lnTo>
                    <a:pt x="131102" y="26483"/>
                  </a:lnTo>
                  <a:lnTo>
                    <a:pt x="181612" y="12186"/>
                  </a:lnTo>
                  <a:lnTo>
                    <a:pt x="237429" y="3150"/>
                  </a:lnTo>
                  <a:lnTo>
                    <a:pt x="297358" y="0"/>
                  </a:lnTo>
                  <a:lnTo>
                    <a:pt x="357286" y="3150"/>
                  </a:lnTo>
                  <a:lnTo>
                    <a:pt x="413103" y="12186"/>
                  </a:lnTo>
                  <a:lnTo>
                    <a:pt x="463613" y="26483"/>
                  </a:lnTo>
                  <a:lnTo>
                    <a:pt x="507621" y="45419"/>
                  </a:lnTo>
                  <a:lnTo>
                    <a:pt x="543931" y="68369"/>
                  </a:lnTo>
                  <a:lnTo>
                    <a:pt x="588674" y="123818"/>
                  </a:lnTo>
                  <a:lnTo>
                    <a:pt x="594716" y="155070"/>
                  </a:lnTo>
                  <a:lnTo>
                    <a:pt x="588674" y="186322"/>
                  </a:lnTo>
                  <a:lnTo>
                    <a:pt x="543931" y="241771"/>
                  </a:lnTo>
                  <a:lnTo>
                    <a:pt x="507621" y="264721"/>
                  </a:lnTo>
                  <a:lnTo>
                    <a:pt x="463613" y="283657"/>
                  </a:lnTo>
                  <a:lnTo>
                    <a:pt x="413103" y="297954"/>
                  </a:lnTo>
                  <a:lnTo>
                    <a:pt x="357286" y="306990"/>
                  </a:lnTo>
                  <a:lnTo>
                    <a:pt x="297358" y="310141"/>
                  </a:lnTo>
                  <a:lnTo>
                    <a:pt x="237429" y="306990"/>
                  </a:lnTo>
                  <a:lnTo>
                    <a:pt x="181612" y="297954"/>
                  </a:lnTo>
                  <a:lnTo>
                    <a:pt x="131102" y="283657"/>
                  </a:lnTo>
                  <a:lnTo>
                    <a:pt x="87094" y="264721"/>
                  </a:lnTo>
                  <a:lnTo>
                    <a:pt x="50784" y="241771"/>
                  </a:lnTo>
                  <a:lnTo>
                    <a:pt x="6041" y="186322"/>
                  </a:lnTo>
                  <a:lnTo>
                    <a:pt x="0" y="15507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654181" y="5882132"/>
            <a:ext cx="2374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C00000"/>
                </a:solidFill>
                <a:latin typeface="Arial"/>
                <a:cs typeface="Arial"/>
              </a:rPr>
              <a:t>2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dirty="0">
                <a:solidFill>
                  <a:srgbClr val="008000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023703" y="5240893"/>
            <a:ext cx="889000" cy="329565"/>
            <a:chOff x="3499703" y="5240892"/>
            <a:chExt cx="889000" cy="329565"/>
          </a:xfrm>
        </p:grpSpPr>
        <p:sp>
          <p:nvSpPr>
            <p:cNvPr id="26" name="object 26"/>
            <p:cNvSpPr/>
            <p:nvPr/>
          </p:nvSpPr>
          <p:spPr>
            <a:xfrm>
              <a:off x="3509228" y="5250417"/>
              <a:ext cx="869950" cy="310515"/>
            </a:xfrm>
            <a:custGeom>
              <a:avLst/>
              <a:gdLst/>
              <a:ahLst/>
              <a:cxnLst/>
              <a:rect l="l" t="t" r="r" b="b"/>
              <a:pathLst>
                <a:path w="869950" h="310514">
                  <a:moveTo>
                    <a:pt x="434971" y="0"/>
                  </a:moveTo>
                  <a:lnTo>
                    <a:pt x="364416" y="2029"/>
                  </a:lnTo>
                  <a:lnTo>
                    <a:pt x="297486" y="7905"/>
                  </a:lnTo>
                  <a:lnTo>
                    <a:pt x="235076" y="17308"/>
                  </a:lnTo>
                  <a:lnTo>
                    <a:pt x="178082" y="29919"/>
                  </a:lnTo>
                  <a:lnTo>
                    <a:pt x="127400" y="45418"/>
                  </a:lnTo>
                  <a:lnTo>
                    <a:pt x="83924" y="63487"/>
                  </a:lnTo>
                  <a:lnTo>
                    <a:pt x="48550" y="83806"/>
                  </a:lnTo>
                  <a:lnTo>
                    <a:pt x="5693" y="129916"/>
                  </a:lnTo>
                  <a:lnTo>
                    <a:pt x="0" y="155069"/>
                  </a:lnTo>
                  <a:lnTo>
                    <a:pt x="5693" y="180222"/>
                  </a:lnTo>
                  <a:lnTo>
                    <a:pt x="48550" y="226333"/>
                  </a:lnTo>
                  <a:lnTo>
                    <a:pt x="83924" y="246652"/>
                  </a:lnTo>
                  <a:lnTo>
                    <a:pt x="127400" y="264721"/>
                  </a:lnTo>
                  <a:lnTo>
                    <a:pt x="178082" y="280220"/>
                  </a:lnTo>
                  <a:lnTo>
                    <a:pt x="235076" y="292831"/>
                  </a:lnTo>
                  <a:lnTo>
                    <a:pt x="297486" y="302234"/>
                  </a:lnTo>
                  <a:lnTo>
                    <a:pt x="364416" y="308110"/>
                  </a:lnTo>
                  <a:lnTo>
                    <a:pt x="434971" y="310140"/>
                  </a:lnTo>
                  <a:lnTo>
                    <a:pt x="505525" y="308110"/>
                  </a:lnTo>
                  <a:lnTo>
                    <a:pt x="572455" y="302234"/>
                  </a:lnTo>
                  <a:lnTo>
                    <a:pt x="634865" y="292831"/>
                  </a:lnTo>
                  <a:lnTo>
                    <a:pt x="691859" y="280220"/>
                  </a:lnTo>
                  <a:lnTo>
                    <a:pt x="742542" y="264721"/>
                  </a:lnTo>
                  <a:lnTo>
                    <a:pt x="786018" y="246652"/>
                  </a:lnTo>
                  <a:lnTo>
                    <a:pt x="821391" y="226333"/>
                  </a:lnTo>
                  <a:lnTo>
                    <a:pt x="864249" y="180222"/>
                  </a:lnTo>
                  <a:lnTo>
                    <a:pt x="869942" y="155069"/>
                  </a:lnTo>
                  <a:lnTo>
                    <a:pt x="864249" y="129916"/>
                  </a:lnTo>
                  <a:lnTo>
                    <a:pt x="821391" y="83806"/>
                  </a:lnTo>
                  <a:lnTo>
                    <a:pt x="786018" y="63487"/>
                  </a:lnTo>
                  <a:lnTo>
                    <a:pt x="742542" y="45418"/>
                  </a:lnTo>
                  <a:lnTo>
                    <a:pt x="691859" y="29919"/>
                  </a:lnTo>
                  <a:lnTo>
                    <a:pt x="634865" y="17308"/>
                  </a:lnTo>
                  <a:lnTo>
                    <a:pt x="572455" y="7905"/>
                  </a:lnTo>
                  <a:lnTo>
                    <a:pt x="505525" y="2029"/>
                  </a:lnTo>
                  <a:lnTo>
                    <a:pt x="4349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09228" y="5250417"/>
              <a:ext cx="869950" cy="310515"/>
            </a:xfrm>
            <a:custGeom>
              <a:avLst/>
              <a:gdLst/>
              <a:ahLst/>
              <a:cxnLst/>
              <a:rect l="l" t="t" r="r" b="b"/>
              <a:pathLst>
                <a:path w="869950" h="310514">
                  <a:moveTo>
                    <a:pt x="0" y="155070"/>
                  </a:moveTo>
                  <a:lnTo>
                    <a:pt x="22175" y="106056"/>
                  </a:lnTo>
                  <a:lnTo>
                    <a:pt x="83924" y="63487"/>
                  </a:lnTo>
                  <a:lnTo>
                    <a:pt x="127400" y="45419"/>
                  </a:lnTo>
                  <a:lnTo>
                    <a:pt x="178082" y="29919"/>
                  </a:lnTo>
                  <a:lnTo>
                    <a:pt x="235077" y="17308"/>
                  </a:lnTo>
                  <a:lnTo>
                    <a:pt x="297486" y="7905"/>
                  </a:lnTo>
                  <a:lnTo>
                    <a:pt x="364416" y="2029"/>
                  </a:lnTo>
                  <a:lnTo>
                    <a:pt x="434971" y="0"/>
                  </a:lnTo>
                  <a:lnTo>
                    <a:pt x="505526" y="2029"/>
                  </a:lnTo>
                  <a:lnTo>
                    <a:pt x="572456" y="7905"/>
                  </a:lnTo>
                  <a:lnTo>
                    <a:pt x="634865" y="17308"/>
                  </a:lnTo>
                  <a:lnTo>
                    <a:pt x="691860" y="29919"/>
                  </a:lnTo>
                  <a:lnTo>
                    <a:pt x="742542" y="45419"/>
                  </a:lnTo>
                  <a:lnTo>
                    <a:pt x="786018" y="63487"/>
                  </a:lnTo>
                  <a:lnTo>
                    <a:pt x="821392" y="83806"/>
                  </a:lnTo>
                  <a:lnTo>
                    <a:pt x="864249" y="129917"/>
                  </a:lnTo>
                  <a:lnTo>
                    <a:pt x="869943" y="155070"/>
                  </a:lnTo>
                  <a:lnTo>
                    <a:pt x="864249" y="180223"/>
                  </a:lnTo>
                  <a:lnTo>
                    <a:pt x="821392" y="226334"/>
                  </a:lnTo>
                  <a:lnTo>
                    <a:pt x="786018" y="246653"/>
                  </a:lnTo>
                  <a:lnTo>
                    <a:pt x="742542" y="264721"/>
                  </a:lnTo>
                  <a:lnTo>
                    <a:pt x="691860" y="280221"/>
                  </a:lnTo>
                  <a:lnTo>
                    <a:pt x="634865" y="292832"/>
                  </a:lnTo>
                  <a:lnTo>
                    <a:pt x="572456" y="302235"/>
                  </a:lnTo>
                  <a:lnTo>
                    <a:pt x="505526" y="308111"/>
                  </a:lnTo>
                  <a:lnTo>
                    <a:pt x="434971" y="310141"/>
                  </a:lnTo>
                  <a:lnTo>
                    <a:pt x="364416" y="308111"/>
                  </a:lnTo>
                  <a:lnTo>
                    <a:pt x="297486" y="302235"/>
                  </a:lnTo>
                  <a:lnTo>
                    <a:pt x="235077" y="292832"/>
                  </a:lnTo>
                  <a:lnTo>
                    <a:pt x="178082" y="280221"/>
                  </a:lnTo>
                  <a:lnTo>
                    <a:pt x="127400" y="264721"/>
                  </a:lnTo>
                  <a:lnTo>
                    <a:pt x="83924" y="246653"/>
                  </a:lnTo>
                  <a:lnTo>
                    <a:pt x="48550" y="226334"/>
                  </a:lnTo>
                  <a:lnTo>
                    <a:pt x="5693" y="180223"/>
                  </a:lnTo>
                  <a:lnTo>
                    <a:pt x="0" y="15507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265794" y="5299964"/>
            <a:ext cx="4057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1200" spc="-5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r>
              <a:rPr sz="1200" dirty="0">
                <a:solidFill>
                  <a:srgbClr val="008000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910053" y="4786656"/>
            <a:ext cx="2573020" cy="1145540"/>
            <a:chOff x="1386053" y="4786656"/>
            <a:chExt cx="2573020" cy="1145540"/>
          </a:xfrm>
        </p:grpSpPr>
        <p:sp>
          <p:nvSpPr>
            <p:cNvPr id="30" name="object 30"/>
            <p:cNvSpPr/>
            <p:nvPr/>
          </p:nvSpPr>
          <p:spPr>
            <a:xfrm>
              <a:off x="1546703" y="4894040"/>
              <a:ext cx="215900" cy="356870"/>
            </a:xfrm>
            <a:custGeom>
              <a:avLst/>
              <a:gdLst/>
              <a:ahLst/>
              <a:cxnLst/>
              <a:rect l="l" t="t" r="r" b="b"/>
              <a:pathLst>
                <a:path w="215900" h="356870">
                  <a:moveTo>
                    <a:pt x="215866" y="0"/>
                  </a:moveTo>
                  <a:lnTo>
                    <a:pt x="0" y="35637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00341" y="5522040"/>
              <a:ext cx="560705" cy="395605"/>
            </a:xfrm>
            <a:custGeom>
              <a:avLst/>
              <a:gdLst/>
              <a:ahLst/>
              <a:cxnLst/>
              <a:rect l="l" t="t" r="r" b="b"/>
              <a:pathLst>
                <a:path w="560705" h="395604">
                  <a:moveTo>
                    <a:pt x="0" y="0"/>
                  </a:moveTo>
                  <a:lnTo>
                    <a:pt x="560505" y="39557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39815" y="4800944"/>
              <a:ext cx="387985" cy="0"/>
            </a:xfrm>
            <a:custGeom>
              <a:avLst/>
              <a:gdLst/>
              <a:ahLst/>
              <a:cxnLst/>
              <a:rect l="l" t="t" r="r" b="b"/>
              <a:pathLst>
                <a:path w="387985">
                  <a:moveTo>
                    <a:pt x="387971" y="0"/>
                  </a:moveTo>
                  <a:lnTo>
                    <a:pt x="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545807" y="4900897"/>
              <a:ext cx="398780" cy="349885"/>
            </a:xfrm>
            <a:custGeom>
              <a:avLst/>
              <a:gdLst/>
              <a:ahLst/>
              <a:cxnLst/>
              <a:rect l="l" t="t" r="r" b="b"/>
              <a:pathLst>
                <a:path w="398779" h="349885">
                  <a:moveTo>
                    <a:pt x="398392" y="34952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400655" y="4894040"/>
              <a:ext cx="1236345" cy="401955"/>
            </a:xfrm>
            <a:custGeom>
              <a:avLst/>
              <a:gdLst/>
              <a:ahLst/>
              <a:cxnLst/>
              <a:rect l="l" t="t" r="r" b="b"/>
              <a:pathLst>
                <a:path w="1236345" h="401954">
                  <a:moveTo>
                    <a:pt x="1235972" y="401796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86611" y="5380684"/>
              <a:ext cx="1623060" cy="25400"/>
            </a:xfrm>
            <a:custGeom>
              <a:avLst/>
              <a:gdLst/>
              <a:ahLst/>
              <a:cxnLst/>
              <a:rect l="l" t="t" r="r" b="b"/>
              <a:pathLst>
                <a:path w="1623060" h="25400">
                  <a:moveTo>
                    <a:pt x="1622617" y="24804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44185" y="5480637"/>
              <a:ext cx="1294130" cy="394970"/>
            </a:xfrm>
            <a:custGeom>
              <a:avLst/>
              <a:gdLst/>
              <a:ahLst/>
              <a:cxnLst/>
              <a:rect l="l" t="t" r="r" b="b"/>
              <a:pathLst>
                <a:path w="1294130" h="394970">
                  <a:moveTo>
                    <a:pt x="1294000" y="39494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7276922" y="4491405"/>
            <a:ext cx="781050" cy="323850"/>
            <a:chOff x="5752922" y="4491405"/>
            <a:chExt cx="781050" cy="323850"/>
          </a:xfrm>
        </p:grpSpPr>
        <p:sp>
          <p:nvSpPr>
            <p:cNvPr id="38" name="object 38"/>
            <p:cNvSpPr/>
            <p:nvPr/>
          </p:nvSpPr>
          <p:spPr>
            <a:xfrm>
              <a:off x="5762447" y="4500930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380856" y="0"/>
                  </a:moveTo>
                  <a:lnTo>
                    <a:pt x="312397" y="2454"/>
                  </a:lnTo>
                  <a:lnTo>
                    <a:pt x="247963" y="9531"/>
                  </a:lnTo>
                  <a:lnTo>
                    <a:pt x="188630" y="20800"/>
                  </a:lnTo>
                  <a:lnTo>
                    <a:pt x="135475" y="35831"/>
                  </a:lnTo>
                  <a:lnTo>
                    <a:pt x="89572" y="54193"/>
                  </a:lnTo>
                  <a:lnTo>
                    <a:pt x="51998" y="75456"/>
                  </a:lnTo>
                  <a:lnTo>
                    <a:pt x="6136" y="124965"/>
                  </a:lnTo>
                  <a:lnTo>
                    <a:pt x="0" y="152350"/>
                  </a:lnTo>
                  <a:lnTo>
                    <a:pt x="6136" y="179735"/>
                  </a:lnTo>
                  <a:lnTo>
                    <a:pt x="51998" y="229245"/>
                  </a:lnTo>
                  <a:lnTo>
                    <a:pt x="89572" y="250508"/>
                  </a:lnTo>
                  <a:lnTo>
                    <a:pt x="135475" y="268870"/>
                  </a:lnTo>
                  <a:lnTo>
                    <a:pt x="188630" y="283901"/>
                  </a:lnTo>
                  <a:lnTo>
                    <a:pt x="247963" y="295170"/>
                  </a:lnTo>
                  <a:lnTo>
                    <a:pt x="312397" y="302247"/>
                  </a:lnTo>
                  <a:lnTo>
                    <a:pt x="380856" y="304702"/>
                  </a:lnTo>
                  <a:lnTo>
                    <a:pt x="449315" y="302247"/>
                  </a:lnTo>
                  <a:lnTo>
                    <a:pt x="513749" y="295170"/>
                  </a:lnTo>
                  <a:lnTo>
                    <a:pt x="573082" y="283901"/>
                  </a:lnTo>
                  <a:lnTo>
                    <a:pt x="626238" y="268870"/>
                  </a:lnTo>
                  <a:lnTo>
                    <a:pt x="672141" y="250508"/>
                  </a:lnTo>
                  <a:lnTo>
                    <a:pt x="709715" y="229245"/>
                  </a:lnTo>
                  <a:lnTo>
                    <a:pt x="755578" y="179735"/>
                  </a:lnTo>
                  <a:lnTo>
                    <a:pt x="761714" y="152350"/>
                  </a:lnTo>
                  <a:lnTo>
                    <a:pt x="755578" y="124965"/>
                  </a:lnTo>
                  <a:lnTo>
                    <a:pt x="709715" y="75456"/>
                  </a:lnTo>
                  <a:lnTo>
                    <a:pt x="672141" y="54193"/>
                  </a:lnTo>
                  <a:lnTo>
                    <a:pt x="626238" y="35831"/>
                  </a:lnTo>
                  <a:lnTo>
                    <a:pt x="573082" y="20800"/>
                  </a:lnTo>
                  <a:lnTo>
                    <a:pt x="513749" y="9531"/>
                  </a:lnTo>
                  <a:lnTo>
                    <a:pt x="449315" y="2454"/>
                  </a:lnTo>
                  <a:lnTo>
                    <a:pt x="38085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762447" y="4500930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0" y="152351"/>
                  </a:moveTo>
                  <a:lnTo>
                    <a:pt x="23827" y="99190"/>
                  </a:lnTo>
                  <a:lnTo>
                    <a:pt x="89572" y="54193"/>
                  </a:lnTo>
                  <a:lnTo>
                    <a:pt x="135475" y="35831"/>
                  </a:lnTo>
                  <a:lnTo>
                    <a:pt x="188631" y="20800"/>
                  </a:lnTo>
                  <a:lnTo>
                    <a:pt x="247963" y="9531"/>
                  </a:lnTo>
                  <a:lnTo>
                    <a:pt x="312397" y="2454"/>
                  </a:lnTo>
                  <a:lnTo>
                    <a:pt x="380857" y="0"/>
                  </a:lnTo>
                  <a:lnTo>
                    <a:pt x="449316" y="2454"/>
                  </a:lnTo>
                  <a:lnTo>
                    <a:pt x="513750" y="9531"/>
                  </a:lnTo>
                  <a:lnTo>
                    <a:pt x="573082" y="20800"/>
                  </a:lnTo>
                  <a:lnTo>
                    <a:pt x="626238" y="35831"/>
                  </a:lnTo>
                  <a:lnTo>
                    <a:pt x="672141" y="54193"/>
                  </a:lnTo>
                  <a:lnTo>
                    <a:pt x="709715" y="75456"/>
                  </a:lnTo>
                  <a:lnTo>
                    <a:pt x="755577" y="124965"/>
                  </a:lnTo>
                  <a:lnTo>
                    <a:pt x="761714" y="152351"/>
                  </a:lnTo>
                  <a:lnTo>
                    <a:pt x="755577" y="179736"/>
                  </a:lnTo>
                  <a:lnTo>
                    <a:pt x="709715" y="229245"/>
                  </a:lnTo>
                  <a:lnTo>
                    <a:pt x="672141" y="250508"/>
                  </a:lnTo>
                  <a:lnTo>
                    <a:pt x="626238" y="268870"/>
                  </a:lnTo>
                  <a:lnTo>
                    <a:pt x="573082" y="283901"/>
                  </a:lnTo>
                  <a:lnTo>
                    <a:pt x="513750" y="295170"/>
                  </a:lnTo>
                  <a:lnTo>
                    <a:pt x="449316" y="302247"/>
                  </a:lnTo>
                  <a:lnTo>
                    <a:pt x="380857" y="304702"/>
                  </a:lnTo>
                  <a:lnTo>
                    <a:pt x="312397" y="302247"/>
                  </a:lnTo>
                  <a:lnTo>
                    <a:pt x="247963" y="295170"/>
                  </a:lnTo>
                  <a:lnTo>
                    <a:pt x="188631" y="283901"/>
                  </a:lnTo>
                  <a:lnTo>
                    <a:pt x="135475" y="268870"/>
                  </a:lnTo>
                  <a:lnTo>
                    <a:pt x="89572" y="250508"/>
                  </a:lnTo>
                  <a:lnTo>
                    <a:pt x="51998" y="229245"/>
                  </a:lnTo>
                  <a:lnTo>
                    <a:pt x="6136" y="179736"/>
                  </a:lnTo>
                  <a:lnTo>
                    <a:pt x="0" y="15235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506966" y="4550155"/>
            <a:ext cx="3213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5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r>
              <a:rPr sz="1200" dirty="0">
                <a:solidFill>
                  <a:srgbClr val="008000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432565" y="4474684"/>
            <a:ext cx="911860" cy="343535"/>
            <a:chOff x="6908565" y="4474683"/>
            <a:chExt cx="911860" cy="343535"/>
          </a:xfrm>
        </p:grpSpPr>
        <p:sp>
          <p:nvSpPr>
            <p:cNvPr id="42" name="object 42"/>
            <p:cNvSpPr/>
            <p:nvPr/>
          </p:nvSpPr>
          <p:spPr>
            <a:xfrm>
              <a:off x="6918090" y="4484208"/>
              <a:ext cx="892810" cy="324485"/>
            </a:xfrm>
            <a:custGeom>
              <a:avLst/>
              <a:gdLst/>
              <a:ahLst/>
              <a:cxnLst/>
              <a:rect l="l" t="t" r="r" b="b"/>
              <a:pathLst>
                <a:path w="892809" h="324485">
                  <a:moveTo>
                    <a:pt x="446201" y="0"/>
                  </a:moveTo>
                  <a:lnTo>
                    <a:pt x="380265" y="1758"/>
                  </a:lnTo>
                  <a:lnTo>
                    <a:pt x="317332" y="6866"/>
                  </a:lnTo>
                  <a:lnTo>
                    <a:pt x="258094" y="15073"/>
                  </a:lnTo>
                  <a:lnTo>
                    <a:pt x="203240" y="26127"/>
                  </a:lnTo>
                  <a:lnTo>
                    <a:pt x="153460" y="39779"/>
                  </a:lnTo>
                  <a:lnTo>
                    <a:pt x="109445" y="55777"/>
                  </a:lnTo>
                  <a:lnTo>
                    <a:pt x="71885" y="73870"/>
                  </a:lnTo>
                  <a:lnTo>
                    <a:pt x="18891" y="115339"/>
                  </a:lnTo>
                  <a:lnTo>
                    <a:pt x="0" y="162178"/>
                  </a:lnTo>
                  <a:lnTo>
                    <a:pt x="4837" y="186144"/>
                  </a:lnTo>
                  <a:lnTo>
                    <a:pt x="41471" y="230549"/>
                  </a:lnTo>
                  <a:lnTo>
                    <a:pt x="109445" y="268580"/>
                  </a:lnTo>
                  <a:lnTo>
                    <a:pt x="153460" y="284578"/>
                  </a:lnTo>
                  <a:lnTo>
                    <a:pt x="203240" y="298230"/>
                  </a:lnTo>
                  <a:lnTo>
                    <a:pt x="258094" y="309284"/>
                  </a:lnTo>
                  <a:lnTo>
                    <a:pt x="317332" y="317491"/>
                  </a:lnTo>
                  <a:lnTo>
                    <a:pt x="380265" y="322599"/>
                  </a:lnTo>
                  <a:lnTo>
                    <a:pt x="446201" y="324357"/>
                  </a:lnTo>
                  <a:lnTo>
                    <a:pt x="512138" y="322599"/>
                  </a:lnTo>
                  <a:lnTo>
                    <a:pt x="575070" y="317491"/>
                  </a:lnTo>
                  <a:lnTo>
                    <a:pt x="634309" y="309284"/>
                  </a:lnTo>
                  <a:lnTo>
                    <a:pt x="689163" y="298230"/>
                  </a:lnTo>
                  <a:lnTo>
                    <a:pt x="738943" y="284578"/>
                  </a:lnTo>
                  <a:lnTo>
                    <a:pt x="782957" y="268580"/>
                  </a:lnTo>
                  <a:lnTo>
                    <a:pt x="820517" y="250487"/>
                  </a:lnTo>
                  <a:lnTo>
                    <a:pt x="873511" y="209018"/>
                  </a:lnTo>
                  <a:lnTo>
                    <a:pt x="892403" y="162178"/>
                  </a:lnTo>
                  <a:lnTo>
                    <a:pt x="887565" y="138213"/>
                  </a:lnTo>
                  <a:lnTo>
                    <a:pt x="850932" y="93808"/>
                  </a:lnTo>
                  <a:lnTo>
                    <a:pt x="782957" y="55777"/>
                  </a:lnTo>
                  <a:lnTo>
                    <a:pt x="738943" y="39779"/>
                  </a:lnTo>
                  <a:lnTo>
                    <a:pt x="689163" y="26127"/>
                  </a:lnTo>
                  <a:lnTo>
                    <a:pt x="634309" y="15073"/>
                  </a:lnTo>
                  <a:lnTo>
                    <a:pt x="575070" y="6866"/>
                  </a:lnTo>
                  <a:lnTo>
                    <a:pt x="512138" y="1758"/>
                  </a:lnTo>
                  <a:lnTo>
                    <a:pt x="44620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918090" y="4484208"/>
              <a:ext cx="892810" cy="324485"/>
            </a:xfrm>
            <a:custGeom>
              <a:avLst/>
              <a:gdLst/>
              <a:ahLst/>
              <a:cxnLst/>
              <a:rect l="l" t="t" r="r" b="b"/>
              <a:pathLst>
                <a:path w="892809" h="324485">
                  <a:moveTo>
                    <a:pt x="0" y="162179"/>
                  </a:moveTo>
                  <a:lnTo>
                    <a:pt x="18891" y="115339"/>
                  </a:lnTo>
                  <a:lnTo>
                    <a:pt x="71885" y="73870"/>
                  </a:lnTo>
                  <a:lnTo>
                    <a:pt x="109445" y="55777"/>
                  </a:lnTo>
                  <a:lnTo>
                    <a:pt x="153460" y="39779"/>
                  </a:lnTo>
                  <a:lnTo>
                    <a:pt x="203240" y="26128"/>
                  </a:lnTo>
                  <a:lnTo>
                    <a:pt x="258094" y="15073"/>
                  </a:lnTo>
                  <a:lnTo>
                    <a:pt x="317332" y="6866"/>
                  </a:lnTo>
                  <a:lnTo>
                    <a:pt x="380265" y="1758"/>
                  </a:lnTo>
                  <a:lnTo>
                    <a:pt x="446202" y="0"/>
                  </a:lnTo>
                  <a:lnTo>
                    <a:pt x="512138" y="1758"/>
                  </a:lnTo>
                  <a:lnTo>
                    <a:pt x="575071" y="6866"/>
                  </a:lnTo>
                  <a:lnTo>
                    <a:pt x="634309" y="15073"/>
                  </a:lnTo>
                  <a:lnTo>
                    <a:pt x="689163" y="26128"/>
                  </a:lnTo>
                  <a:lnTo>
                    <a:pt x="738943" y="39779"/>
                  </a:lnTo>
                  <a:lnTo>
                    <a:pt x="782958" y="55777"/>
                  </a:lnTo>
                  <a:lnTo>
                    <a:pt x="820518" y="73870"/>
                  </a:lnTo>
                  <a:lnTo>
                    <a:pt x="873512" y="115339"/>
                  </a:lnTo>
                  <a:lnTo>
                    <a:pt x="892404" y="162179"/>
                  </a:lnTo>
                  <a:lnTo>
                    <a:pt x="887566" y="186144"/>
                  </a:lnTo>
                  <a:lnTo>
                    <a:pt x="850932" y="230549"/>
                  </a:lnTo>
                  <a:lnTo>
                    <a:pt x="782958" y="268580"/>
                  </a:lnTo>
                  <a:lnTo>
                    <a:pt x="738943" y="284578"/>
                  </a:lnTo>
                  <a:lnTo>
                    <a:pt x="689163" y="298229"/>
                  </a:lnTo>
                  <a:lnTo>
                    <a:pt x="634309" y="309284"/>
                  </a:lnTo>
                  <a:lnTo>
                    <a:pt x="575071" y="317491"/>
                  </a:lnTo>
                  <a:lnTo>
                    <a:pt x="512138" y="322599"/>
                  </a:lnTo>
                  <a:lnTo>
                    <a:pt x="446202" y="324358"/>
                  </a:lnTo>
                  <a:lnTo>
                    <a:pt x="380265" y="322599"/>
                  </a:lnTo>
                  <a:lnTo>
                    <a:pt x="317332" y="317491"/>
                  </a:lnTo>
                  <a:lnTo>
                    <a:pt x="258094" y="309284"/>
                  </a:lnTo>
                  <a:lnTo>
                    <a:pt x="203240" y="298229"/>
                  </a:lnTo>
                  <a:lnTo>
                    <a:pt x="153460" y="284578"/>
                  </a:lnTo>
                  <a:lnTo>
                    <a:pt x="109445" y="268580"/>
                  </a:lnTo>
                  <a:lnTo>
                    <a:pt x="71885" y="250487"/>
                  </a:lnTo>
                  <a:lnTo>
                    <a:pt x="18891" y="209018"/>
                  </a:lnTo>
                  <a:lnTo>
                    <a:pt x="0" y="16217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8685886" y="4541011"/>
            <a:ext cx="4057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1200" spc="-5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r>
              <a:rPr sz="1200" dirty="0">
                <a:solidFill>
                  <a:srgbClr val="008000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645677" y="5151871"/>
            <a:ext cx="1015365" cy="329565"/>
            <a:chOff x="5121676" y="5151870"/>
            <a:chExt cx="1015365" cy="329565"/>
          </a:xfrm>
        </p:grpSpPr>
        <p:sp>
          <p:nvSpPr>
            <p:cNvPr id="46" name="object 46"/>
            <p:cNvSpPr/>
            <p:nvPr/>
          </p:nvSpPr>
          <p:spPr>
            <a:xfrm>
              <a:off x="5131201" y="5161395"/>
              <a:ext cx="996315" cy="310515"/>
            </a:xfrm>
            <a:custGeom>
              <a:avLst/>
              <a:gdLst/>
              <a:ahLst/>
              <a:cxnLst/>
              <a:rect l="l" t="t" r="r" b="b"/>
              <a:pathLst>
                <a:path w="996314" h="310514">
                  <a:moveTo>
                    <a:pt x="498052" y="0"/>
                  </a:moveTo>
                  <a:lnTo>
                    <a:pt x="430469" y="1415"/>
                  </a:lnTo>
                  <a:lnTo>
                    <a:pt x="365650" y="5539"/>
                  </a:lnTo>
                  <a:lnTo>
                    <a:pt x="304187" y="12186"/>
                  </a:lnTo>
                  <a:lnTo>
                    <a:pt x="246675" y="21171"/>
                  </a:lnTo>
                  <a:lnTo>
                    <a:pt x="193707" y="32310"/>
                  </a:lnTo>
                  <a:lnTo>
                    <a:pt x="145876" y="45419"/>
                  </a:lnTo>
                  <a:lnTo>
                    <a:pt x="103775" y="60311"/>
                  </a:lnTo>
                  <a:lnTo>
                    <a:pt x="67998" y="76803"/>
                  </a:lnTo>
                  <a:lnTo>
                    <a:pt x="17790" y="113846"/>
                  </a:lnTo>
                  <a:lnTo>
                    <a:pt x="0" y="155070"/>
                  </a:lnTo>
                  <a:lnTo>
                    <a:pt x="4546" y="176112"/>
                  </a:lnTo>
                  <a:lnTo>
                    <a:pt x="39139" y="215431"/>
                  </a:lnTo>
                  <a:lnTo>
                    <a:pt x="103775" y="249829"/>
                  </a:lnTo>
                  <a:lnTo>
                    <a:pt x="145876" y="264722"/>
                  </a:lnTo>
                  <a:lnTo>
                    <a:pt x="193707" y="277830"/>
                  </a:lnTo>
                  <a:lnTo>
                    <a:pt x="246675" y="288969"/>
                  </a:lnTo>
                  <a:lnTo>
                    <a:pt x="304187" y="297955"/>
                  </a:lnTo>
                  <a:lnTo>
                    <a:pt x="365650" y="304602"/>
                  </a:lnTo>
                  <a:lnTo>
                    <a:pt x="430469" y="308725"/>
                  </a:lnTo>
                  <a:lnTo>
                    <a:pt x="498052" y="310141"/>
                  </a:lnTo>
                  <a:lnTo>
                    <a:pt x="565634" y="308725"/>
                  </a:lnTo>
                  <a:lnTo>
                    <a:pt x="630453" y="304602"/>
                  </a:lnTo>
                  <a:lnTo>
                    <a:pt x="691915" y="297955"/>
                  </a:lnTo>
                  <a:lnTo>
                    <a:pt x="749427" y="288969"/>
                  </a:lnTo>
                  <a:lnTo>
                    <a:pt x="802395" y="277830"/>
                  </a:lnTo>
                  <a:lnTo>
                    <a:pt x="850227" y="264722"/>
                  </a:lnTo>
                  <a:lnTo>
                    <a:pt x="892327" y="249829"/>
                  </a:lnTo>
                  <a:lnTo>
                    <a:pt x="928104" y="233337"/>
                  </a:lnTo>
                  <a:lnTo>
                    <a:pt x="978312" y="196294"/>
                  </a:lnTo>
                  <a:lnTo>
                    <a:pt x="996102" y="155070"/>
                  </a:lnTo>
                  <a:lnTo>
                    <a:pt x="991556" y="134028"/>
                  </a:lnTo>
                  <a:lnTo>
                    <a:pt x="956963" y="94710"/>
                  </a:lnTo>
                  <a:lnTo>
                    <a:pt x="892327" y="60311"/>
                  </a:lnTo>
                  <a:lnTo>
                    <a:pt x="850227" y="45419"/>
                  </a:lnTo>
                  <a:lnTo>
                    <a:pt x="802395" y="32310"/>
                  </a:lnTo>
                  <a:lnTo>
                    <a:pt x="749427" y="21171"/>
                  </a:lnTo>
                  <a:lnTo>
                    <a:pt x="691915" y="12186"/>
                  </a:lnTo>
                  <a:lnTo>
                    <a:pt x="630453" y="5539"/>
                  </a:lnTo>
                  <a:lnTo>
                    <a:pt x="565634" y="1415"/>
                  </a:lnTo>
                  <a:lnTo>
                    <a:pt x="49805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131201" y="5161395"/>
              <a:ext cx="996315" cy="310515"/>
            </a:xfrm>
            <a:custGeom>
              <a:avLst/>
              <a:gdLst/>
              <a:ahLst/>
              <a:cxnLst/>
              <a:rect l="l" t="t" r="r" b="b"/>
              <a:pathLst>
                <a:path w="996314" h="310514">
                  <a:moveTo>
                    <a:pt x="0" y="155070"/>
                  </a:moveTo>
                  <a:lnTo>
                    <a:pt x="17790" y="113846"/>
                  </a:lnTo>
                  <a:lnTo>
                    <a:pt x="67998" y="76803"/>
                  </a:lnTo>
                  <a:lnTo>
                    <a:pt x="103775" y="60311"/>
                  </a:lnTo>
                  <a:lnTo>
                    <a:pt x="145875" y="45419"/>
                  </a:lnTo>
                  <a:lnTo>
                    <a:pt x="193706" y="32310"/>
                  </a:lnTo>
                  <a:lnTo>
                    <a:pt x="246675" y="21171"/>
                  </a:lnTo>
                  <a:lnTo>
                    <a:pt x="304187" y="12186"/>
                  </a:lnTo>
                  <a:lnTo>
                    <a:pt x="365649" y="5539"/>
                  </a:lnTo>
                  <a:lnTo>
                    <a:pt x="430468" y="1415"/>
                  </a:lnTo>
                  <a:lnTo>
                    <a:pt x="498051" y="0"/>
                  </a:lnTo>
                  <a:lnTo>
                    <a:pt x="565633" y="1415"/>
                  </a:lnTo>
                  <a:lnTo>
                    <a:pt x="630452" y="5539"/>
                  </a:lnTo>
                  <a:lnTo>
                    <a:pt x="691914" y="12186"/>
                  </a:lnTo>
                  <a:lnTo>
                    <a:pt x="749426" y="21171"/>
                  </a:lnTo>
                  <a:lnTo>
                    <a:pt x="802395" y="32310"/>
                  </a:lnTo>
                  <a:lnTo>
                    <a:pt x="850226" y="45419"/>
                  </a:lnTo>
                  <a:lnTo>
                    <a:pt x="892326" y="60311"/>
                  </a:lnTo>
                  <a:lnTo>
                    <a:pt x="928103" y="76803"/>
                  </a:lnTo>
                  <a:lnTo>
                    <a:pt x="978311" y="113846"/>
                  </a:lnTo>
                  <a:lnTo>
                    <a:pt x="996102" y="155070"/>
                  </a:lnTo>
                  <a:lnTo>
                    <a:pt x="991555" y="176112"/>
                  </a:lnTo>
                  <a:lnTo>
                    <a:pt x="956962" y="215430"/>
                  </a:lnTo>
                  <a:lnTo>
                    <a:pt x="892326" y="249829"/>
                  </a:lnTo>
                  <a:lnTo>
                    <a:pt x="850226" y="264721"/>
                  </a:lnTo>
                  <a:lnTo>
                    <a:pt x="802395" y="277830"/>
                  </a:lnTo>
                  <a:lnTo>
                    <a:pt x="749426" y="288969"/>
                  </a:lnTo>
                  <a:lnTo>
                    <a:pt x="691914" y="297954"/>
                  </a:lnTo>
                  <a:lnTo>
                    <a:pt x="630452" y="304601"/>
                  </a:lnTo>
                  <a:lnTo>
                    <a:pt x="565633" y="308725"/>
                  </a:lnTo>
                  <a:lnTo>
                    <a:pt x="498051" y="310141"/>
                  </a:lnTo>
                  <a:lnTo>
                    <a:pt x="430468" y="308725"/>
                  </a:lnTo>
                  <a:lnTo>
                    <a:pt x="365649" y="304601"/>
                  </a:lnTo>
                  <a:lnTo>
                    <a:pt x="304187" y="297954"/>
                  </a:lnTo>
                  <a:lnTo>
                    <a:pt x="246675" y="288969"/>
                  </a:lnTo>
                  <a:lnTo>
                    <a:pt x="193706" y="277830"/>
                  </a:lnTo>
                  <a:lnTo>
                    <a:pt x="145875" y="264721"/>
                  </a:lnTo>
                  <a:lnTo>
                    <a:pt x="103775" y="249829"/>
                  </a:lnTo>
                  <a:lnTo>
                    <a:pt x="67998" y="233337"/>
                  </a:lnTo>
                  <a:lnTo>
                    <a:pt x="17790" y="196294"/>
                  </a:lnTo>
                  <a:lnTo>
                    <a:pt x="0" y="15507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908778" y="5211571"/>
            <a:ext cx="4889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5" dirty="0">
                <a:solidFill>
                  <a:srgbClr val="C00000"/>
                </a:solidFill>
                <a:latin typeface="Arial"/>
                <a:cs typeface="Arial"/>
              </a:rPr>
              <a:t>2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1200" spc="-5" dirty="0">
                <a:solidFill>
                  <a:srgbClr val="3792AA"/>
                </a:solidFill>
                <a:latin typeface="Arial"/>
                <a:cs typeface="Arial"/>
              </a:rPr>
              <a:t>44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7598830" y="5842014"/>
            <a:ext cx="628650" cy="329565"/>
            <a:chOff x="6074830" y="5842013"/>
            <a:chExt cx="628650" cy="329565"/>
          </a:xfrm>
        </p:grpSpPr>
        <p:sp>
          <p:nvSpPr>
            <p:cNvPr id="50" name="object 50"/>
            <p:cNvSpPr/>
            <p:nvPr/>
          </p:nvSpPr>
          <p:spPr>
            <a:xfrm>
              <a:off x="6084355" y="5851538"/>
              <a:ext cx="609600" cy="310515"/>
            </a:xfrm>
            <a:custGeom>
              <a:avLst/>
              <a:gdLst/>
              <a:ahLst/>
              <a:cxnLst/>
              <a:rect l="l" t="t" r="r" b="b"/>
              <a:pathLst>
                <a:path w="609600" h="310514">
                  <a:moveTo>
                    <a:pt x="304665" y="0"/>
                  </a:moveTo>
                  <a:lnTo>
                    <a:pt x="243264" y="3150"/>
                  </a:lnTo>
                  <a:lnTo>
                    <a:pt x="186076" y="12186"/>
                  </a:lnTo>
                  <a:lnTo>
                    <a:pt x="134324" y="26483"/>
                  </a:lnTo>
                  <a:lnTo>
                    <a:pt x="89234" y="45419"/>
                  </a:lnTo>
                  <a:lnTo>
                    <a:pt x="52032" y="68369"/>
                  </a:lnTo>
                  <a:lnTo>
                    <a:pt x="23942" y="94710"/>
                  </a:lnTo>
                  <a:lnTo>
                    <a:pt x="0" y="155070"/>
                  </a:lnTo>
                  <a:lnTo>
                    <a:pt x="6189" y="186322"/>
                  </a:lnTo>
                  <a:lnTo>
                    <a:pt x="52032" y="241771"/>
                  </a:lnTo>
                  <a:lnTo>
                    <a:pt x="89234" y="264721"/>
                  </a:lnTo>
                  <a:lnTo>
                    <a:pt x="134324" y="283657"/>
                  </a:lnTo>
                  <a:lnTo>
                    <a:pt x="186076" y="297954"/>
                  </a:lnTo>
                  <a:lnTo>
                    <a:pt x="243264" y="306990"/>
                  </a:lnTo>
                  <a:lnTo>
                    <a:pt x="304665" y="310140"/>
                  </a:lnTo>
                  <a:lnTo>
                    <a:pt x="366066" y="306990"/>
                  </a:lnTo>
                  <a:lnTo>
                    <a:pt x="423255" y="297954"/>
                  </a:lnTo>
                  <a:lnTo>
                    <a:pt x="475006" y="283657"/>
                  </a:lnTo>
                  <a:lnTo>
                    <a:pt x="520096" y="264721"/>
                  </a:lnTo>
                  <a:lnTo>
                    <a:pt x="557298" y="241771"/>
                  </a:lnTo>
                  <a:lnTo>
                    <a:pt x="585388" y="215430"/>
                  </a:lnTo>
                  <a:lnTo>
                    <a:pt x="609330" y="155070"/>
                  </a:lnTo>
                  <a:lnTo>
                    <a:pt x="603141" y="123818"/>
                  </a:lnTo>
                  <a:lnTo>
                    <a:pt x="557298" y="68369"/>
                  </a:lnTo>
                  <a:lnTo>
                    <a:pt x="520096" y="45419"/>
                  </a:lnTo>
                  <a:lnTo>
                    <a:pt x="475006" y="26483"/>
                  </a:lnTo>
                  <a:lnTo>
                    <a:pt x="423255" y="12186"/>
                  </a:lnTo>
                  <a:lnTo>
                    <a:pt x="366066" y="3150"/>
                  </a:lnTo>
                  <a:lnTo>
                    <a:pt x="3046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084355" y="5851538"/>
              <a:ext cx="609600" cy="310515"/>
            </a:xfrm>
            <a:custGeom>
              <a:avLst/>
              <a:gdLst/>
              <a:ahLst/>
              <a:cxnLst/>
              <a:rect l="l" t="t" r="r" b="b"/>
              <a:pathLst>
                <a:path w="609600" h="310514">
                  <a:moveTo>
                    <a:pt x="0" y="155070"/>
                  </a:moveTo>
                  <a:lnTo>
                    <a:pt x="23942" y="94710"/>
                  </a:lnTo>
                  <a:lnTo>
                    <a:pt x="52032" y="68369"/>
                  </a:lnTo>
                  <a:lnTo>
                    <a:pt x="89234" y="45419"/>
                  </a:lnTo>
                  <a:lnTo>
                    <a:pt x="134323" y="26483"/>
                  </a:lnTo>
                  <a:lnTo>
                    <a:pt x="186075" y="12186"/>
                  </a:lnTo>
                  <a:lnTo>
                    <a:pt x="243264" y="3150"/>
                  </a:lnTo>
                  <a:lnTo>
                    <a:pt x="304665" y="0"/>
                  </a:lnTo>
                  <a:lnTo>
                    <a:pt x="366065" y="3150"/>
                  </a:lnTo>
                  <a:lnTo>
                    <a:pt x="423254" y="12186"/>
                  </a:lnTo>
                  <a:lnTo>
                    <a:pt x="475006" y="26483"/>
                  </a:lnTo>
                  <a:lnTo>
                    <a:pt x="520095" y="45419"/>
                  </a:lnTo>
                  <a:lnTo>
                    <a:pt x="557298" y="68369"/>
                  </a:lnTo>
                  <a:lnTo>
                    <a:pt x="585387" y="94710"/>
                  </a:lnTo>
                  <a:lnTo>
                    <a:pt x="609330" y="155070"/>
                  </a:lnTo>
                  <a:lnTo>
                    <a:pt x="603140" y="186322"/>
                  </a:lnTo>
                  <a:lnTo>
                    <a:pt x="557298" y="241771"/>
                  </a:lnTo>
                  <a:lnTo>
                    <a:pt x="520095" y="264721"/>
                  </a:lnTo>
                  <a:lnTo>
                    <a:pt x="475006" y="283657"/>
                  </a:lnTo>
                  <a:lnTo>
                    <a:pt x="423254" y="297954"/>
                  </a:lnTo>
                  <a:lnTo>
                    <a:pt x="366065" y="306990"/>
                  </a:lnTo>
                  <a:lnTo>
                    <a:pt x="304665" y="310141"/>
                  </a:lnTo>
                  <a:lnTo>
                    <a:pt x="243264" y="306990"/>
                  </a:lnTo>
                  <a:lnTo>
                    <a:pt x="186075" y="297954"/>
                  </a:lnTo>
                  <a:lnTo>
                    <a:pt x="134323" y="283657"/>
                  </a:lnTo>
                  <a:lnTo>
                    <a:pt x="89234" y="264721"/>
                  </a:lnTo>
                  <a:lnTo>
                    <a:pt x="52032" y="241771"/>
                  </a:lnTo>
                  <a:lnTo>
                    <a:pt x="23942" y="215430"/>
                  </a:lnTo>
                  <a:lnTo>
                    <a:pt x="0" y="15507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7794752" y="5903467"/>
            <a:ext cx="2374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C00000"/>
                </a:solidFill>
                <a:latin typeface="Arial"/>
                <a:cs typeface="Arial"/>
              </a:rPr>
              <a:t>2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dirty="0">
                <a:solidFill>
                  <a:srgbClr val="008000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8455807" y="5842014"/>
            <a:ext cx="628650" cy="329565"/>
            <a:chOff x="6931807" y="5842013"/>
            <a:chExt cx="628650" cy="329565"/>
          </a:xfrm>
        </p:grpSpPr>
        <p:sp>
          <p:nvSpPr>
            <p:cNvPr id="54" name="object 54"/>
            <p:cNvSpPr/>
            <p:nvPr/>
          </p:nvSpPr>
          <p:spPr>
            <a:xfrm>
              <a:off x="6941332" y="5851538"/>
              <a:ext cx="609600" cy="310515"/>
            </a:xfrm>
            <a:custGeom>
              <a:avLst/>
              <a:gdLst/>
              <a:ahLst/>
              <a:cxnLst/>
              <a:rect l="l" t="t" r="r" b="b"/>
              <a:pathLst>
                <a:path w="609600" h="310514">
                  <a:moveTo>
                    <a:pt x="304665" y="0"/>
                  </a:moveTo>
                  <a:lnTo>
                    <a:pt x="243264" y="3150"/>
                  </a:lnTo>
                  <a:lnTo>
                    <a:pt x="186075" y="12186"/>
                  </a:lnTo>
                  <a:lnTo>
                    <a:pt x="134323" y="26483"/>
                  </a:lnTo>
                  <a:lnTo>
                    <a:pt x="89234" y="45419"/>
                  </a:lnTo>
                  <a:lnTo>
                    <a:pt x="52031" y="68369"/>
                  </a:lnTo>
                  <a:lnTo>
                    <a:pt x="23942" y="94710"/>
                  </a:lnTo>
                  <a:lnTo>
                    <a:pt x="0" y="155070"/>
                  </a:lnTo>
                  <a:lnTo>
                    <a:pt x="6189" y="186322"/>
                  </a:lnTo>
                  <a:lnTo>
                    <a:pt x="52031" y="241771"/>
                  </a:lnTo>
                  <a:lnTo>
                    <a:pt x="89234" y="264721"/>
                  </a:lnTo>
                  <a:lnTo>
                    <a:pt x="134323" y="283657"/>
                  </a:lnTo>
                  <a:lnTo>
                    <a:pt x="186075" y="297954"/>
                  </a:lnTo>
                  <a:lnTo>
                    <a:pt x="243264" y="306990"/>
                  </a:lnTo>
                  <a:lnTo>
                    <a:pt x="304665" y="310140"/>
                  </a:lnTo>
                  <a:lnTo>
                    <a:pt x="366065" y="306990"/>
                  </a:lnTo>
                  <a:lnTo>
                    <a:pt x="423254" y="297954"/>
                  </a:lnTo>
                  <a:lnTo>
                    <a:pt x="475006" y="283657"/>
                  </a:lnTo>
                  <a:lnTo>
                    <a:pt x="520095" y="264721"/>
                  </a:lnTo>
                  <a:lnTo>
                    <a:pt x="557298" y="241771"/>
                  </a:lnTo>
                  <a:lnTo>
                    <a:pt x="585388" y="215430"/>
                  </a:lnTo>
                  <a:lnTo>
                    <a:pt x="609330" y="155070"/>
                  </a:lnTo>
                  <a:lnTo>
                    <a:pt x="603141" y="123818"/>
                  </a:lnTo>
                  <a:lnTo>
                    <a:pt x="557298" y="68369"/>
                  </a:lnTo>
                  <a:lnTo>
                    <a:pt x="520095" y="45419"/>
                  </a:lnTo>
                  <a:lnTo>
                    <a:pt x="475006" y="26483"/>
                  </a:lnTo>
                  <a:lnTo>
                    <a:pt x="423254" y="12186"/>
                  </a:lnTo>
                  <a:lnTo>
                    <a:pt x="366065" y="3150"/>
                  </a:lnTo>
                  <a:lnTo>
                    <a:pt x="3046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941332" y="5851538"/>
              <a:ext cx="609600" cy="310515"/>
            </a:xfrm>
            <a:custGeom>
              <a:avLst/>
              <a:gdLst/>
              <a:ahLst/>
              <a:cxnLst/>
              <a:rect l="l" t="t" r="r" b="b"/>
              <a:pathLst>
                <a:path w="609600" h="310514">
                  <a:moveTo>
                    <a:pt x="0" y="155070"/>
                  </a:moveTo>
                  <a:lnTo>
                    <a:pt x="23942" y="94710"/>
                  </a:lnTo>
                  <a:lnTo>
                    <a:pt x="52032" y="68369"/>
                  </a:lnTo>
                  <a:lnTo>
                    <a:pt x="89234" y="45419"/>
                  </a:lnTo>
                  <a:lnTo>
                    <a:pt x="134324" y="26483"/>
                  </a:lnTo>
                  <a:lnTo>
                    <a:pt x="186075" y="12186"/>
                  </a:lnTo>
                  <a:lnTo>
                    <a:pt x="243264" y="3150"/>
                  </a:lnTo>
                  <a:lnTo>
                    <a:pt x="304665" y="0"/>
                  </a:lnTo>
                  <a:lnTo>
                    <a:pt x="366066" y="3150"/>
                  </a:lnTo>
                  <a:lnTo>
                    <a:pt x="423255" y="12186"/>
                  </a:lnTo>
                  <a:lnTo>
                    <a:pt x="475006" y="26483"/>
                  </a:lnTo>
                  <a:lnTo>
                    <a:pt x="520096" y="45419"/>
                  </a:lnTo>
                  <a:lnTo>
                    <a:pt x="557298" y="68369"/>
                  </a:lnTo>
                  <a:lnTo>
                    <a:pt x="585388" y="94710"/>
                  </a:lnTo>
                  <a:lnTo>
                    <a:pt x="609331" y="155070"/>
                  </a:lnTo>
                  <a:lnTo>
                    <a:pt x="603141" y="186322"/>
                  </a:lnTo>
                  <a:lnTo>
                    <a:pt x="557298" y="241771"/>
                  </a:lnTo>
                  <a:lnTo>
                    <a:pt x="520096" y="264721"/>
                  </a:lnTo>
                  <a:lnTo>
                    <a:pt x="475006" y="283657"/>
                  </a:lnTo>
                  <a:lnTo>
                    <a:pt x="423255" y="297954"/>
                  </a:lnTo>
                  <a:lnTo>
                    <a:pt x="366066" y="306990"/>
                  </a:lnTo>
                  <a:lnTo>
                    <a:pt x="304665" y="310141"/>
                  </a:lnTo>
                  <a:lnTo>
                    <a:pt x="243264" y="306990"/>
                  </a:lnTo>
                  <a:lnTo>
                    <a:pt x="186075" y="297954"/>
                  </a:lnTo>
                  <a:lnTo>
                    <a:pt x="134324" y="283657"/>
                  </a:lnTo>
                  <a:lnTo>
                    <a:pt x="89234" y="264721"/>
                  </a:lnTo>
                  <a:lnTo>
                    <a:pt x="52032" y="241771"/>
                  </a:lnTo>
                  <a:lnTo>
                    <a:pt x="23942" y="215430"/>
                  </a:lnTo>
                  <a:lnTo>
                    <a:pt x="0" y="15507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8651727" y="5903467"/>
            <a:ext cx="2374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C00000"/>
                </a:solidFill>
                <a:latin typeface="Arial"/>
                <a:cs typeface="Arial"/>
              </a:rPr>
              <a:t>2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9119728" y="5164826"/>
            <a:ext cx="864869" cy="343535"/>
            <a:chOff x="7595727" y="5164825"/>
            <a:chExt cx="864869" cy="343535"/>
          </a:xfrm>
        </p:grpSpPr>
        <p:sp>
          <p:nvSpPr>
            <p:cNvPr id="58" name="object 58"/>
            <p:cNvSpPr/>
            <p:nvPr/>
          </p:nvSpPr>
          <p:spPr>
            <a:xfrm>
              <a:off x="7605252" y="5174350"/>
              <a:ext cx="845819" cy="324485"/>
            </a:xfrm>
            <a:custGeom>
              <a:avLst/>
              <a:gdLst/>
              <a:ahLst/>
              <a:cxnLst/>
              <a:rect l="l" t="t" r="r" b="b"/>
              <a:pathLst>
                <a:path w="845820" h="324485">
                  <a:moveTo>
                    <a:pt x="422699" y="0"/>
                  </a:moveTo>
                  <a:lnTo>
                    <a:pt x="354135" y="2122"/>
                  </a:lnTo>
                  <a:lnTo>
                    <a:pt x="289093" y="8267"/>
                  </a:lnTo>
                  <a:lnTo>
                    <a:pt x="228444" y="18102"/>
                  </a:lnTo>
                  <a:lnTo>
                    <a:pt x="173058" y="31291"/>
                  </a:lnTo>
                  <a:lnTo>
                    <a:pt x="123805" y="47501"/>
                  </a:lnTo>
                  <a:lnTo>
                    <a:pt x="81556" y="66398"/>
                  </a:lnTo>
                  <a:lnTo>
                    <a:pt x="47180" y="87648"/>
                  </a:lnTo>
                  <a:lnTo>
                    <a:pt x="5532" y="135872"/>
                  </a:lnTo>
                  <a:lnTo>
                    <a:pt x="0" y="162178"/>
                  </a:lnTo>
                  <a:lnTo>
                    <a:pt x="5532" y="188485"/>
                  </a:lnTo>
                  <a:lnTo>
                    <a:pt x="47180" y="236709"/>
                  </a:lnTo>
                  <a:lnTo>
                    <a:pt x="81556" y="257960"/>
                  </a:lnTo>
                  <a:lnTo>
                    <a:pt x="123805" y="276857"/>
                  </a:lnTo>
                  <a:lnTo>
                    <a:pt x="173058" y="293067"/>
                  </a:lnTo>
                  <a:lnTo>
                    <a:pt x="228444" y="306256"/>
                  </a:lnTo>
                  <a:lnTo>
                    <a:pt x="289093" y="316091"/>
                  </a:lnTo>
                  <a:lnTo>
                    <a:pt x="354135" y="322236"/>
                  </a:lnTo>
                  <a:lnTo>
                    <a:pt x="422699" y="324359"/>
                  </a:lnTo>
                  <a:lnTo>
                    <a:pt x="491263" y="322236"/>
                  </a:lnTo>
                  <a:lnTo>
                    <a:pt x="556304" y="316091"/>
                  </a:lnTo>
                  <a:lnTo>
                    <a:pt x="616953" y="306256"/>
                  </a:lnTo>
                  <a:lnTo>
                    <a:pt x="672339" y="293067"/>
                  </a:lnTo>
                  <a:lnTo>
                    <a:pt x="721592" y="276857"/>
                  </a:lnTo>
                  <a:lnTo>
                    <a:pt x="763841" y="257960"/>
                  </a:lnTo>
                  <a:lnTo>
                    <a:pt x="798217" y="236709"/>
                  </a:lnTo>
                  <a:lnTo>
                    <a:pt x="839865" y="188485"/>
                  </a:lnTo>
                  <a:lnTo>
                    <a:pt x="845398" y="162178"/>
                  </a:lnTo>
                  <a:lnTo>
                    <a:pt x="839865" y="135872"/>
                  </a:lnTo>
                  <a:lnTo>
                    <a:pt x="798217" y="87648"/>
                  </a:lnTo>
                  <a:lnTo>
                    <a:pt x="763841" y="66398"/>
                  </a:lnTo>
                  <a:lnTo>
                    <a:pt x="721592" y="47501"/>
                  </a:lnTo>
                  <a:lnTo>
                    <a:pt x="672339" y="31291"/>
                  </a:lnTo>
                  <a:lnTo>
                    <a:pt x="616953" y="18102"/>
                  </a:lnTo>
                  <a:lnTo>
                    <a:pt x="556304" y="8267"/>
                  </a:lnTo>
                  <a:lnTo>
                    <a:pt x="491263" y="2122"/>
                  </a:lnTo>
                  <a:lnTo>
                    <a:pt x="42269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605252" y="5174350"/>
              <a:ext cx="845819" cy="324485"/>
            </a:xfrm>
            <a:custGeom>
              <a:avLst/>
              <a:gdLst/>
              <a:ahLst/>
              <a:cxnLst/>
              <a:rect l="l" t="t" r="r" b="b"/>
              <a:pathLst>
                <a:path w="845820" h="324485">
                  <a:moveTo>
                    <a:pt x="0" y="162179"/>
                  </a:moveTo>
                  <a:lnTo>
                    <a:pt x="21549" y="110918"/>
                  </a:lnTo>
                  <a:lnTo>
                    <a:pt x="81556" y="66398"/>
                  </a:lnTo>
                  <a:lnTo>
                    <a:pt x="123805" y="47501"/>
                  </a:lnTo>
                  <a:lnTo>
                    <a:pt x="173058" y="31291"/>
                  </a:lnTo>
                  <a:lnTo>
                    <a:pt x="228444" y="18102"/>
                  </a:lnTo>
                  <a:lnTo>
                    <a:pt x="289093" y="8268"/>
                  </a:lnTo>
                  <a:lnTo>
                    <a:pt x="354135" y="2122"/>
                  </a:lnTo>
                  <a:lnTo>
                    <a:pt x="422699" y="0"/>
                  </a:lnTo>
                  <a:lnTo>
                    <a:pt x="491262" y="2122"/>
                  </a:lnTo>
                  <a:lnTo>
                    <a:pt x="556304" y="8268"/>
                  </a:lnTo>
                  <a:lnTo>
                    <a:pt x="616953" y="18102"/>
                  </a:lnTo>
                  <a:lnTo>
                    <a:pt x="672339" y="31291"/>
                  </a:lnTo>
                  <a:lnTo>
                    <a:pt x="721592" y="47501"/>
                  </a:lnTo>
                  <a:lnTo>
                    <a:pt x="763841" y="66398"/>
                  </a:lnTo>
                  <a:lnTo>
                    <a:pt x="798217" y="87648"/>
                  </a:lnTo>
                  <a:lnTo>
                    <a:pt x="839865" y="135873"/>
                  </a:lnTo>
                  <a:lnTo>
                    <a:pt x="845398" y="162179"/>
                  </a:lnTo>
                  <a:lnTo>
                    <a:pt x="839865" y="188485"/>
                  </a:lnTo>
                  <a:lnTo>
                    <a:pt x="798217" y="236710"/>
                  </a:lnTo>
                  <a:lnTo>
                    <a:pt x="763841" y="257960"/>
                  </a:lnTo>
                  <a:lnTo>
                    <a:pt x="721592" y="276857"/>
                  </a:lnTo>
                  <a:lnTo>
                    <a:pt x="672339" y="293067"/>
                  </a:lnTo>
                  <a:lnTo>
                    <a:pt x="616953" y="306256"/>
                  </a:lnTo>
                  <a:lnTo>
                    <a:pt x="556304" y="316090"/>
                  </a:lnTo>
                  <a:lnTo>
                    <a:pt x="491262" y="322236"/>
                  </a:lnTo>
                  <a:lnTo>
                    <a:pt x="422699" y="324359"/>
                  </a:lnTo>
                  <a:lnTo>
                    <a:pt x="354135" y="322236"/>
                  </a:lnTo>
                  <a:lnTo>
                    <a:pt x="289093" y="316090"/>
                  </a:lnTo>
                  <a:lnTo>
                    <a:pt x="228444" y="306256"/>
                  </a:lnTo>
                  <a:lnTo>
                    <a:pt x="173058" y="293067"/>
                  </a:lnTo>
                  <a:lnTo>
                    <a:pt x="123805" y="276857"/>
                  </a:lnTo>
                  <a:lnTo>
                    <a:pt x="81556" y="257960"/>
                  </a:lnTo>
                  <a:lnTo>
                    <a:pt x="47180" y="236710"/>
                  </a:lnTo>
                  <a:lnTo>
                    <a:pt x="5532" y="188485"/>
                  </a:lnTo>
                  <a:lnTo>
                    <a:pt x="0" y="16217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9349546" y="5232908"/>
            <a:ext cx="4057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5" dirty="0">
                <a:solidFill>
                  <a:srgbClr val="C00000"/>
                </a:solidFill>
                <a:latin typeface="Arial"/>
                <a:cs typeface="Arial"/>
              </a:rPr>
              <a:t>2</a:t>
            </a:r>
            <a:r>
              <a:rPr sz="1200" spc="-5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r>
              <a:rPr sz="1200" dirty="0">
                <a:solidFill>
                  <a:srgbClr val="008000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7138966" y="4632101"/>
            <a:ext cx="2427605" cy="1279525"/>
            <a:chOff x="5614965" y="4632100"/>
            <a:chExt cx="2427605" cy="1279525"/>
          </a:xfrm>
        </p:grpSpPr>
        <p:sp>
          <p:nvSpPr>
            <p:cNvPr id="62" name="object 62"/>
            <p:cNvSpPr/>
            <p:nvPr/>
          </p:nvSpPr>
          <p:spPr>
            <a:xfrm>
              <a:off x="5629253" y="4761009"/>
              <a:ext cx="245110" cy="400685"/>
            </a:xfrm>
            <a:custGeom>
              <a:avLst/>
              <a:gdLst/>
              <a:ahLst/>
              <a:cxnLst/>
              <a:rect l="l" t="t" r="r" b="b"/>
              <a:pathLst>
                <a:path w="245110" h="400685">
                  <a:moveTo>
                    <a:pt x="244744" y="0"/>
                  </a:moveTo>
                  <a:lnTo>
                    <a:pt x="0" y="40038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629253" y="5471537"/>
              <a:ext cx="544830" cy="425450"/>
            </a:xfrm>
            <a:custGeom>
              <a:avLst/>
              <a:gdLst/>
              <a:ahLst/>
              <a:cxnLst/>
              <a:rect l="l" t="t" r="r" b="b"/>
              <a:pathLst>
                <a:path w="544829" h="425450">
                  <a:moveTo>
                    <a:pt x="0" y="0"/>
                  </a:moveTo>
                  <a:lnTo>
                    <a:pt x="544337" y="42542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531153" y="4646387"/>
              <a:ext cx="387350" cy="3175"/>
            </a:xfrm>
            <a:custGeom>
              <a:avLst/>
              <a:gdLst/>
              <a:ahLst/>
              <a:cxnLst/>
              <a:rect l="l" t="t" r="r" b="b"/>
              <a:pathLst>
                <a:path w="387350" h="3175">
                  <a:moveTo>
                    <a:pt x="386936" y="0"/>
                  </a:moveTo>
                  <a:lnTo>
                    <a:pt x="0" y="293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679803" y="4761065"/>
              <a:ext cx="348615" cy="413384"/>
            </a:xfrm>
            <a:custGeom>
              <a:avLst/>
              <a:gdLst/>
              <a:ahLst/>
              <a:cxnLst/>
              <a:rect l="l" t="t" r="r" b="b"/>
              <a:pathLst>
                <a:path w="348615" h="413385">
                  <a:moveTo>
                    <a:pt x="348148" y="413285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981428" y="4761066"/>
              <a:ext cx="1067435" cy="445770"/>
            </a:xfrm>
            <a:custGeom>
              <a:avLst/>
              <a:gdLst/>
              <a:ahLst/>
              <a:cxnLst/>
              <a:rect l="l" t="t" r="r" b="b"/>
              <a:pathLst>
                <a:path w="1067434" h="445770">
                  <a:moveTo>
                    <a:pt x="0" y="445748"/>
                  </a:moveTo>
                  <a:lnTo>
                    <a:pt x="106735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127303" y="5316465"/>
              <a:ext cx="1478280" cy="20320"/>
            </a:xfrm>
            <a:custGeom>
              <a:avLst/>
              <a:gdLst/>
              <a:ahLst/>
              <a:cxnLst/>
              <a:rect l="l" t="t" r="r" b="b"/>
              <a:pathLst>
                <a:path w="1478279" h="20320">
                  <a:moveTo>
                    <a:pt x="1477949" y="20064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461428" y="5498710"/>
              <a:ext cx="567055" cy="398780"/>
            </a:xfrm>
            <a:custGeom>
              <a:avLst/>
              <a:gdLst/>
              <a:ahLst/>
              <a:cxnLst/>
              <a:rect l="l" t="t" r="r" b="b"/>
              <a:pathLst>
                <a:path w="567054" h="398779">
                  <a:moveTo>
                    <a:pt x="0" y="398249"/>
                  </a:moveTo>
                  <a:lnTo>
                    <a:pt x="56652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3525401" y="2413720"/>
            <a:ext cx="307340" cy="311150"/>
            <a:chOff x="2001401" y="2413720"/>
            <a:chExt cx="307340" cy="311150"/>
          </a:xfrm>
        </p:grpSpPr>
        <p:sp>
          <p:nvSpPr>
            <p:cNvPr id="70" name="object 70"/>
            <p:cNvSpPr/>
            <p:nvPr/>
          </p:nvSpPr>
          <p:spPr>
            <a:xfrm>
              <a:off x="2010926" y="2423245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144009" y="0"/>
                  </a:moveTo>
                  <a:lnTo>
                    <a:pt x="98491" y="7440"/>
                  </a:lnTo>
                  <a:lnTo>
                    <a:pt x="58959" y="28158"/>
                  </a:lnTo>
                  <a:lnTo>
                    <a:pt x="27785" y="59750"/>
                  </a:lnTo>
                  <a:lnTo>
                    <a:pt x="7341" y="99813"/>
                  </a:lnTo>
                  <a:lnTo>
                    <a:pt x="0" y="145943"/>
                  </a:lnTo>
                  <a:lnTo>
                    <a:pt x="7341" y="192072"/>
                  </a:lnTo>
                  <a:lnTo>
                    <a:pt x="27785" y="232134"/>
                  </a:lnTo>
                  <a:lnTo>
                    <a:pt x="58959" y="263727"/>
                  </a:lnTo>
                  <a:lnTo>
                    <a:pt x="98491" y="284445"/>
                  </a:lnTo>
                  <a:lnTo>
                    <a:pt x="144009" y="291885"/>
                  </a:lnTo>
                  <a:lnTo>
                    <a:pt x="189526" y="284445"/>
                  </a:lnTo>
                  <a:lnTo>
                    <a:pt x="229057" y="263727"/>
                  </a:lnTo>
                  <a:lnTo>
                    <a:pt x="260231" y="232134"/>
                  </a:lnTo>
                  <a:lnTo>
                    <a:pt x="280675" y="192072"/>
                  </a:lnTo>
                  <a:lnTo>
                    <a:pt x="288016" y="145943"/>
                  </a:lnTo>
                  <a:lnTo>
                    <a:pt x="280675" y="99813"/>
                  </a:lnTo>
                  <a:lnTo>
                    <a:pt x="260231" y="59750"/>
                  </a:lnTo>
                  <a:lnTo>
                    <a:pt x="229057" y="28158"/>
                  </a:lnTo>
                  <a:lnTo>
                    <a:pt x="189526" y="7440"/>
                  </a:lnTo>
                  <a:lnTo>
                    <a:pt x="14400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010926" y="2423245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0" y="145943"/>
                  </a:moveTo>
                  <a:lnTo>
                    <a:pt x="7341" y="99813"/>
                  </a:lnTo>
                  <a:lnTo>
                    <a:pt x="27785" y="59750"/>
                  </a:lnTo>
                  <a:lnTo>
                    <a:pt x="58958" y="28158"/>
                  </a:lnTo>
                  <a:lnTo>
                    <a:pt x="98490" y="7440"/>
                  </a:lnTo>
                  <a:lnTo>
                    <a:pt x="144008" y="0"/>
                  </a:lnTo>
                  <a:lnTo>
                    <a:pt x="189526" y="7440"/>
                  </a:lnTo>
                  <a:lnTo>
                    <a:pt x="229058" y="28158"/>
                  </a:lnTo>
                  <a:lnTo>
                    <a:pt x="260231" y="59750"/>
                  </a:lnTo>
                  <a:lnTo>
                    <a:pt x="280675" y="99813"/>
                  </a:lnTo>
                  <a:lnTo>
                    <a:pt x="288017" y="145943"/>
                  </a:lnTo>
                  <a:lnTo>
                    <a:pt x="280675" y="192072"/>
                  </a:lnTo>
                  <a:lnTo>
                    <a:pt x="260231" y="232135"/>
                  </a:lnTo>
                  <a:lnTo>
                    <a:pt x="229058" y="263727"/>
                  </a:lnTo>
                  <a:lnTo>
                    <a:pt x="189526" y="284445"/>
                  </a:lnTo>
                  <a:lnTo>
                    <a:pt x="144008" y="291886"/>
                  </a:lnTo>
                  <a:lnTo>
                    <a:pt x="98490" y="284445"/>
                  </a:lnTo>
                  <a:lnTo>
                    <a:pt x="58958" y="263727"/>
                  </a:lnTo>
                  <a:lnTo>
                    <a:pt x="27785" y="232135"/>
                  </a:lnTo>
                  <a:lnTo>
                    <a:pt x="7341" y="192072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3609878" y="2435859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4242254" y="2398939"/>
            <a:ext cx="307340" cy="311150"/>
            <a:chOff x="2718254" y="2398939"/>
            <a:chExt cx="307340" cy="311150"/>
          </a:xfrm>
        </p:grpSpPr>
        <p:sp>
          <p:nvSpPr>
            <p:cNvPr id="74" name="object 74"/>
            <p:cNvSpPr/>
            <p:nvPr/>
          </p:nvSpPr>
          <p:spPr>
            <a:xfrm>
              <a:off x="2727779" y="2408464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144009" y="0"/>
                  </a:moveTo>
                  <a:lnTo>
                    <a:pt x="98491" y="7440"/>
                  </a:lnTo>
                  <a:lnTo>
                    <a:pt x="58959" y="28158"/>
                  </a:lnTo>
                  <a:lnTo>
                    <a:pt x="27785" y="59751"/>
                  </a:lnTo>
                  <a:lnTo>
                    <a:pt x="7341" y="99814"/>
                  </a:lnTo>
                  <a:lnTo>
                    <a:pt x="0" y="145943"/>
                  </a:lnTo>
                  <a:lnTo>
                    <a:pt x="7341" y="192072"/>
                  </a:lnTo>
                  <a:lnTo>
                    <a:pt x="27785" y="232135"/>
                  </a:lnTo>
                  <a:lnTo>
                    <a:pt x="58959" y="263727"/>
                  </a:lnTo>
                  <a:lnTo>
                    <a:pt x="98491" y="284446"/>
                  </a:lnTo>
                  <a:lnTo>
                    <a:pt x="144009" y="291886"/>
                  </a:lnTo>
                  <a:lnTo>
                    <a:pt x="189526" y="284446"/>
                  </a:lnTo>
                  <a:lnTo>
                    <a:pt x="229058" y="263727"/>
                  </a:lnTo>
                  <a:lnTo>
                    <a:pt x="260231" y="232135"/>
                  </a:lnTo>
                  <a:lnTo>
                    <a:pt x="280675" y="192072"/>
                  </a:lnTo>
                  <a:lnTo>
                    <a:pt x="288016" y="145943"/>
                  </a:lnTo>
                  <a:lnTo>
                    <a:pt x="280675" y="99814"/>
                  </a:lnTo>
                  <a:lnTo>
                    <a:pt x="260231" y="59751"/>
                  </a:lnTo>
                  <a:lnTo>
                    <a:pt x="229058" y="28158"/>
                  </a:lnTo>
                  <a:lnTo>
                    <a:pt x="189526" y="7440"/>
                  </a:lnTo>
                  <a:lnTo>
                    <a:pt x="14400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727779" y="2408464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0" y="145943"/>
                  </a:moveTo>
                  <a:lnTo>
                    <a:pt x="7341" y="99813"/>
                  </a:lnTo>
                  <a:lnTo>
                    <a:pt x="27785" y="59750"/>
                  </a:lnTo>
                  <a:lnTo>
                    <a:pt x="58958" y="28158"/>
                  </a:lnTo>
                  <a:lnTo>
                    <a:pt x="98490" y="7440"/>
                  </a:lnTo>
                  <a:lnTo>
                    <a:pt x="144008" y="0"/>
                  </a:lnTo>
                  <a:lnTo>
                    <a:pt x="189526" y="7440"/>
                  </a:lnTo>
                  <a:lnTo>
                    <a:pt x="229058" y="28158"/>
                  </a:lnTo>
                  <a:lnTo>
                    <a:pt x="260231" y="59750"/>
                  </a:lnTo>
                  <a:lnTo>
                    <a:pt x="280675" y="99813"/>
                  </a:lnTo>
                  <a:lnTo>
                    <a:pt x="288017" y="145943"/>
                  </a:lnTo>
                  <a:lnTo>
                    <a:pt x="280675" y="192072"/>
                  </a:lnTo>
                  <a:lnTo>
                    <a:pt x="260231" y="232135"/>
                  </a:lnTo>
                  <a:lnTo>
                    <a:pt x="229058" y="263727"/>
                  </a:lnTo>
                  <a:lnTo>
                    <a:pt x="189526" y="284445"/>
                  </a:lnTo>
                  <a:lnTo>
                    <a:pt x="144008" y="291886"/>
                  </a:lnTo>
                  <a:lnTo>
                    <a:pt x="98490" y="284445"/>
                  </a:lnTo>
                  <a:lnTo>
                    <a:pt x="58958" y="263727"/>
                  </a:lnTo>
                  <a:lnTo>
                    <a:pt x="27785" y="232135"/>
                  </a:lnTo>
                  <a:lnTo>
                    <a:pt x="7341" y="192072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4326732" y="2420620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3093377" y="2997493"/>
            <a:ext cx="307340" cy="311150"/>
            <a:chOff x="1569377" y="2997493"/>
            <a:chExt cx="307340" cy="311150"/>
          </a:xfrm>
        </p:grpSpPr>
        <p:sp>
          <p:nvSpPr>
            <p:cNvPr id="78" name="object 78"/>
            <p:cNvSpPr/>
            <p:nvPr/>
          </p:nvSpPr>
          <p:spPr>
            <a:xfrm>
              <a:off x="1578902" y="3007018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144007" y="0"/>
                  </a:moveTo>
                  <a:lnTo>
                    <a:pt x="98490" y="7440"/>
                  </a:lnTo>
                  <a:lnTo>
                    <a:pt x="58958" y="28158"/>
                  </a:lnTo>
                  <a:lnTo>
                    <a:pt x="27785" y="59751"/>
                  </a:lnTo>
                  <a:lnTo>
                    <a:pt x="7341" y="99814"/>
                  </a:lnTo>
                  <a:lnTo>
                    <a:pt x="0" y="145943"/>
                  </a:lnTo>
                  <a:lnTo>
                    <a:pt x="7341" y="192072"/>
                  </a:lnTo>
                  <a:lnTo>
                    <a:pt x="27785" y="232135"/>
                  </a:lnTo>
                  <a:lnTo>
                    <a:pt x="58958" y="263727"/>
                  </a:lnTo>
                  <a:lnTo>
                    <a:pt x="98490" y="284446"/>
                  </a:lnTo>
                  <a:lnTo>
                    <a:pt x="144007" y="291886"/>
                  </a:lnTo>
                  <a:lnTo>
                    <a:pt x="189525" y="284446"/>
                  </a:lnTo>
                  <a:lnTo>
                    <a:pt x="229057" y="263727"/>
                  </a:lnTo>
                  <a:lnTo>
                    <a:pt x="260231" y="232135"/>
                  </a:lnTo>
                  <a:lnTo>
                    <a:pt x="280675" y="192072"/>
                  </a:lnTo>
                  <a:lnTo>
                    <a:pt x="288016" y="145943"/>
                  </a:lnTo>
                  <a:lnTo>
                    <a:pt x="280675" y="99814"/>
                  </a:lnTo>
                  <a:lnTo>
                    <a:pt x="260231" y="59751"/>
                  </a:lnTo>
                  <a:lnTo>
                    <a:pt x="229057" y="28158"/>
                  </a:lnTo>
                  <a:lnTo>
                    <a:pt x="189525" y="7440"/>
                  </a:lnTo>
                  <a:lnTo>
                    <a:pt x="14400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578902" y="3007018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0" y="145943"/>
                  </a:moveTo>
                  <a:lnTo>
                    <a:pt x="7341" y="99813"/>
                  </a:lnTo>
                  <a:lnTo>
                    <a:pt x="27785" y="59750"/>
                  </a:lnTo>
                  <a:lnTo>
                    <a:pt x="58958" y="28158"/>
                  </a:lnTo>
                  <a:lnTo>
                    <a:pt x="98490" y="7440"/>
                  </a:lnTo>
                  <a:lnTo>
                    <a:pt x="144008" y="0"/>
                  </a:lnTo>
                  <a:lnTo>
                    <a:pt x="189526" y="7440"/>
                  </a:lnTo>
                  <a:lnTo>
                    <a:pt x="229058" y="28158"/>
                  </a:lnTo>
                  <a:lnTo>
                    <a:pt x="260231" y="59750"/>
                  </a:lnTo>
                  <a:lnTo>
                    <a:pt x="280675" y="99813"/>
                  </a:lnTo>
                  <a:lnTo>
                    <a:pt x="288017" y="145943"/>
                  </a:lnTo>
                  <a:lnTo>
                    <a:pt x="280675" y="192072"/>
                  </a:lnTo>
                  <a:lnTo>
                    <a:pt x="260231" y="232135"/>
                  </a:lnTo>
                  <a:lnTo>
                    <a:pt x="229058" y="263727"/>
                  </a:lnTo>
                  <a:lnTo>
                    <a:pt x="189526" y="284445"/>
                  </a:lnTo>
                  <a:lnTo>
                    <a:pt x="144008" y="291886"/>
                  </a:lnTo>
                  <a:lnTo>
                    <a:pt x="98490" y="284445"/>
                  </a:lnTo>
                  <a:lnTo>
                    <a:pt x="58958" y="263727"/>
                  </a:lnTo>
                  <a:lnTo>
                    <a:pt x="27785" y="232135"/>
                  </a:lnTo>
                  <a:lnTo>
                    <a:pt x="7341" y="192072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3177853" y="3018028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008000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3525402" y="3607498"/>
            <a:ext cx="1049655" cy="311150"/>
            <a:chOff x="2001401" y="3607498"/>
            <a:chExt cx="1049655" cy="311150"/>
          </a:xfrm>
        </p:grpSpPr>
        <p:sp>
          <p:nvSpPr>
            <p:cNvPr id="82" name="object 82"/>
            <p:cNvSpPr/>
            <p:nvPr/>
          </p:nvSpPr>
          <p:spPr>
            <a:xfrm>
              <a:off x="2010926" y="3617023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144009" y="0"/>
                  </a:moveTo>
                  <a:lnTo>
                    <a:pt x="98491" y="7440"/>
                  </a:lnTo>
                  <a:lnTo>
                    <a:pt x="58959" y="28158"/>
                  </a:lnTo>
                  <a:lnTo>
                    <a:pt x="27785" y="59751"/>
                  </a:lnTo>
                  <a:lnTo>
                    <a:pt x="7341" y="99814"/>
                  </a:lnTo>
                  <a:lnTo>
                    <a:pt x="0" y="145943"/>
                  </a:lnTo>
                  <a:lnTo>
                    <a:pt x="7341" y="192072"/>
                  </a:lnTo>
                  <a:lnTo>
                    <a:pt x="27785" y="232135"/>
                  </a:lnTo>
                  <a:lnTo>
                    <a:pt x="58959" y="263727"/>
                  </a:lnTo>
                  <a:lnTo>
                    <a:pt x="98491" y="284446"/>
                  </a:lnTo>
                  <a:lnTo>
                    <a:pt x="144009" y="291886"/>
                  </a:lnTo>
                  <a:lnTo>
                    <a:pt x="189526" y="284446"/>
                  </a:lnTo>
                  <a:lnTo>
                    <a:pt x="229057" y="263727"/>
                  </a:lnTo>
                  <a:lnTo>
                    <a:pt x="260231" y="232135"/>
                  </a:lnTo>
                  <a:lnTo>
                    <a:pt x="280675" y="192072"/>
                  </a:lnTo>
                  <a:lnTo>
                    <a:pt x="288016" y="145943"/>
                  </a:lnTo>
                  <a:lnTo>
                    <a:pt x="280675" y="99814"/>
                  </a:lnTo>
                  <a:lnTo>
                    <a:pt x="260231" y="59751"/>
                  </a:lnTo>
                  <a:lnTo>
                    <a:pt x="229057" y="28158"/>
                  </a:lnTo>
                  <a:lnTo>
                    <a:pt x="189526" y="7440"/>
                  </a:lnTo>
                  <a:lnTo>
                    <a:pt x="14400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010926" y="3617023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0" y="145943"/>
                  </a:moveTo>
                  <a:lnTo>
                    <a:pt x="7341" y="99813"/>
                  </a:lnTo>
                  <a:lnTo>
                    <a:pt x="27785" y="59750"/>
                  </a:lnTo>
                  <a:lnTo>
                    <a:pt x="58958" y="28158"/>
                  </a:lnTo>
                  <a:lnTo>
                    <a:pt x="98490" y="7440"/>
                  </a:lnTo>
                  <a:lnTo>
                    <a:pt x="144008" y="0"/>
                  </a:lnTo>
                  <a:lnTo>
                    <a:pt x="189526" y="7440"/>
                  </a:lnTo>
                  <a:lnTo>
                    <a:pt x="229058" y="28158"/>
                  </a:lnTo>
                  <a:lnTo>
                    <a:pt x="260231" y="59750"/>
                  </a:lnTo>
                  <a:lnTo>
                    <a:pt x="280675" y="99813"/>
                  </a:lnTo>
                  <a:lnTo>
                    <a:pt x="288017" y="145943"/>
                  </a:lnTo>
                  <a:lnTo>
                    <a:pt x="280675" y="192072"/>
                  </a:lnTo>
                  <a:lnTo>
                    <a:pt x="260231" y="232135"/>
                  </a:lnTo>
                  <a:lnTo>
                    <a:pt x="229058" y="263727"/>
                  </a:lnTo>
                  <a:lnTo>
                    <a:pt x="189526" y="284445"/>
                  </a:lnTo>
                  <a:lnTo>
                    <a:pt x="144008" y="291886"/>
                  </a:lnTo>
                  <a:lnTo>
                    <a:pt x="98490" y="284445"/>
                  </a:lnTo>
                  <a:lnTo>
                    <a:pt x="58958" y="263727"/>
                  </a:lnTo>
                  <a:lnTo>
                    <a:pt x="27785" y="232135"/>
                  </a:lnTo>
                  <a:lnTo>
                    <a:pt x="7341" y="192072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753081" y="3617023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144009" y="0"/>
                  </a:moveTo>
                  <a:lnTo>
                    <a:pt x="98491" y="7440"/>
                  </a:lnTo>
                  <a:lnTo>
                    <a:pt x="58959" y="28158"/>
                  </a:lnTo>
                  <a:lnTo>
                    <a:pt x="27785" y="59751"/>
                  </a:lnTo>
                  <a:lnTo>
                    <a:pt x="7341" y="99814"/>
                  </a:lnTo>
                  <a:lnTo>
                    <a:pt x="0" y="145943"/>
                  </a:lnTo>
                  <a:lnTo>
                    <a:pt x="7341" y="192072"/>
                  </a:lnTo>
                  <a:lnTo>
                    <a:pt x="27785" y="232135"/>
                  </a:lnTo>
                  <a:lnTo>
                    <a:pt x="58959" y="263727"/>
                  </a:lnTo>
                  <a:lnTo>
                    <a:pt x="98491" y="284446"/>
                  </a:lnTo>
                  <a:lnTo>
                    <a:pt x="144009" y="291886"/>
                  </a:lnTo>
                  <a:lnTo>
                    <a:pt x="189526" y="284446"/>
                  </a:lnTo>
                  <a:lnTo>
                    <a:pt x="229058" y="263727"/>
                  </a:lnTo>
                  <a:lnTo>
                    <a:pt x="260231" y="232135"/>
                  </a:lnTo>
                  <a:lnTo>
                    <a:pt x="280675" y="192072"/>
                  </a:lnTo>
                  <a:lnTo>
                    <a:pt x="288016" y="145943"/>
                  </a:lnTo>
                  <a:lnTo>
                    <a:pt x="280675" y="99814"/>
                  </a:lnTo>
                  <a:lnTo>
                    <a:pt x="260231" y="59751"/>
                  </a:lnTo>
                  <a:lnTo>
                    <a:pt x="229058" y="28158"/>
                  </a:lnTo>
                  <a:lnTo>
                    <a:pt x="189526" y="7440"/>
                  </a:lnTo>
                  <a:lnTo>
                    <a:pt x="14400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753081" y="3617023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0" y="145943"/>
                  </a:moveTo>
                  <a:lnTo>
                    <a:pt x="7341" y="99813"/>
                  </a:lnTo>
                  <a:lnTo>
                    <a:pt x="27785" y="59750"/>
                  </a:lnTo>
                  <a:lnTo>
                    <a:pt x="58958" y="28158"/>
                  </a:lnTo>
                  <a:lnTo>
                    <a:pt x="98490" y="7440"/>
                  </a:lnTo>
                  <a:lnTo>
                    <a:pt x="144008" y="0"/>
                  </a:lnTo>
                  <a:lnTo>
                    <a:pt x="189526" y="7440"/>
                  </a:lnTo>
                  <a:lnTo>
                    <a:pt x="229058" y="28158"/>
                  </a:lnTo>
                  <a:lnTo>
                    <a:pt x="260231" y="59750"/>
                  </a:lnTo>
                  <a:lnTo>
                    <a:pt x="280675" y="99813"/>
                  </a:lnTo>
                  <a:lnTo>
                    <a:pt x="288017" y="145943"/>
                  </a:lnTo>
                  <a:lnTo>
                    <a:pt x="280675" y="192072"/>
                  </a:lnTo>
                  <a:lnTo>
                    <a:pt x="260231" y="232135"/>
                  </a:lnTo>
                  <a:lnTo>
                    <a:pt x="229058" y="263727"/>
                  </a:lnTo>
                  <a:lnTo>
                    <a:pt x="189526" y="284445"/>
                  </a:lnTo>
                  <a:lnTo>
                    <a:pt x="144008" y="291886"/>
                  </a:lnTo>
                  <a:lnTo>
                    <a:pt x="98490" y="284445"/>
                  </a:lnTo>
                  <a:lnTo>
                    <a:pt x="58958" y="263727"/>
                  </a:lnTo>
                  <a:lnTo>
                    <a:pt x="27785" y="232135"/>
                  </a:lnTo>
                  <a:lnTo>
                    <a:pt x="7341" y="192072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2480563" y="3613695"/>
            <a:ext cx="3648710" cy="734695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1141730">
              <a:spcBef>
                <a:spcPts val="209"/>
              </a:spcBef>
              <a:tabLst>
                <a:tab pos="1884045" algn="l"/>
              </a:tabLst>
            </a:pPr>
            <a:r>
              <a:rPr sz="1600" dirty="0">
                <a:solidFill>
                  <a:srgbClr val="C00000"/>
                </a:solidFill>
                <a:latin typeface="Arial"/>
                <a:cs typeface="Arial"/>
              </a:rPr>
              <a:t>2	2</a:t>
            </a:r>
            <a:endParaRPr sz="1600">
              <a:latin typeface="Arial"/>
              <a:cs typeface="Arial"/>
            </a:endParaRPr>
          </a:p>
          <a:p>
            <a:pPr marL="287020" indent="-274320">
              <a:spcBef>
                <a:spcPts val="190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800" dirty="0">
                <a:latin typeface="Calibri"/>
                <a:cs typeface="Calibri"/>
              </a:rPr>
              <a:t>Hash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aggregated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colors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4763874" y="2997493"/>
            <a:ext cx="307340" cy="311150"/>
            <a:chOff x="3239874" y="2997493"/>
            <a:chExt cx="307340" cy="311150"/>
          </a:xfrm>
        </p:grpSpPr>
        <p:sp>
          <p:nvSpPr>
            <p:cNvPr id="88" name="object 88"/>
            <p:cNvSpPr/>
            <p:nvPr/>
          </p:nvSpPr>
          <p:spPr>
            <a:xfrm>
              <a:off x="3249399" y="3007018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144007" y="0"/>
                  </a:moveTo>
                  <a:lnTo>
                    <a:pt x="98490" y="7440"/>
                  </a:lnTo>
                  <a:lnTo>
                    <a:pt x="58958" y="28158"/>
                  </a:lnTo>
                  <a:lnTo>
                    <a:pt x="27785" y="59751"/>
                  </a:lnTo>
                  <a:lnTo>
                    <a:pt x="7341" y="99814"/>
                  </a:lnTo>
                  <a:lnTo>
                    <a:pt x="0" y="145943"/>
                  </a:lnTo>
                  <a:lnTo>
                    <a:pt x="7341" y="192072"/>
                  </a:lnTo>
                  <a:lnTo>
                    <a:pt x="27785" y="232135"/>
                  </a:lnTo>
                  <a:lnTo>
                    <a:pt x="58958" y="263727"/>
                  </a:lnTo>
                  <a:lnTo>
                    <a:pt x="98490" y="284446"/>
                  </a:lnTo>
                  <a:lnTo>
                    <a:pt x="144007" y="291886"/>
                  </a:lnTo>
                  <a:lnTo>
                    <a:pt x="189525" y="284446"/>
                  </a:lnTo>
                  <a:lnTo>
                    <a:pt x="229057" y="263727"/>
                  </a:lnTo>
                  <a:lnTo>
                    <a:pt x="260231" y="232135"/>
                  </a:lnTo>
                  <a:lnTo>
                    <a:pt x="280675" y="192072"/>
                  </a:lnTo>
                  <a:lnTo>
                    <a:pt x="288016" y="145943"/>
                  </a:lnTo>
                  <a:lnTo>
                    <a:pt x="280675" y="99814"/>
                  </a:lnTo>
                  <a:lnTo>
                    <a:pt x="260231" y="59751"/>
                  </a:lnTo>
                  <a:lnTo>
                    <a:pt x="229057" y="28158"/>
                  </a:lnTo>
                  <a:lnTo>
                    <a:pt x="189525" y="7440"/>
                  </a:lnTo>
                  <a:lnTo>
                    <a:pt x="14400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249399" y="3007018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0" y="145943"/>
                  </a:moveTo>
                  <a:lnTo>
                    <a:pt x="7341" y="99813"/>
                  </a:lnTo>
                  <a:lnTo>
                    <a:pt x="27785" y="59750"/>
                  </a:lnTo>
                  <a:lnTo>
                    <a:pt x="58958" y="28158"/>
                  </a:lnTo>
                  <a:lnTo>
                    <a:pt x="98490" y="7440"/>
                  </a:lnTo>
                  <a:lnTo>
                    <a:pt x="144008" y="0"/>
                  </a:lnTo>
                  <a:lnTo>
                    <a:pt x="189526" y="7440"/>
                  </a:lnTo>
                  <a:lnTo>
                    <a:pt x="229058" y="28158"/>
                  </a:lnTo>
                  <a:lnTo>
                    <a:pt x="260231" y="59750"/>
                  </a:lnTo>
                  <a:lnTo>
                    <a:pt x="280675" y="99813"/>
                  </a:lnTo>
                  <a:lnTo>
                    <a:pt x="288017" y="145943"/>
                  </a:lnTo>
                  <a:lnTo>
                    <a:pt x="280675" y="192072"/>
                  </a:lnTo>
                  <a:lnTo>
                    <a:pt x="260231" y="232135"/>
                  </a:lnTo>
                  <a:lnTo>
                    <a:pt x="229058" y="263727"/>
                  </a:lnTo>
                  <a:lnTo>
                    <a:pt x="189526" y="284445"/>
                  </a:lnTo>
                  <a:lnTo>
                    <a:pt x="144008" y="291886"/>
                  </a:lnTo>
                  <a:lnTo>
                    <a:pt x="98490" y="284445"/>
                  </a:lnTo>
                  <a:lnTo>
                    <a:pt x="58958" y="263727"/>
                  </a:lnTo>
                  <a:lnTo>
                    <a:pt x="27785" y="232135"/>
                  </a:lnTo>
                  <a:lnTo>
                    <a:pt x="7341" y="192072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4848350" y="3018028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3334452" y="2540120"/>
            <a:ext cx="1485900" cy="1134110"/>
            <a:chOff x="1810452" y="2540120"/>
            <a:chExt cx="1485900" cy="1134110"/>
          </a:xfrm>
        </p:grpSpPr>
        <p:sp>
          <p:nvSpPr>
            <p:cNvPr id="92" name="object 92"/>
            <p:cNvSpPr/>
            <p:nvPr/>
          </p:nvSpPr>
          <p:spPr>
            <a:xfrm>
              <a:off x="1824740" y="2672384"/>
              <a:ext cx="228600" cy="377825"/>
            </a:xfrm>
            <a:custGeom>
              <a:avLst/>
              <a:gdLst/>
              <a:ahLst/>
              <a:cxnLst/>
              <a:rect l="l" t="t" r="r" b="b"/>
              <a:pathLst>
                <a:path w="228600" h="377825">
                  <a:moveTo>
                    <a:pt x="228366" y="0"/>
                  </a:moveTo>
                  <a:lnTo>
                    <a:pt x="0" y="37737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824739" y="3256159"/>
              <a:ext cx="228600" cy="403860"/>
            </a:xfrm>
            <a:custGeom>
              <a:avLst/>
              <a:gdLst/>
              <a:ahLst/>
              <a:cxnLst/>
              <a:rect l="l" t="t" r="r" b="b"/>
              <a:pathLst>
                <a:path w="228600" h="403860">
                  <a:moveTo>
                    <a:pt x="0" y="0"/>
                  </a:moveTo>
                  <a:lnTo>
                    <a:pt x="228366" y="40361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306552" y="2554408"/>
              <a:ext cx="421640" cy="0"/>
            </a:xfrm>
            <a:custGeom>
              <a:avLst/>
              <a:gdLst/>
              <a:ahLst/>
              <a:cxnLst/>
              <a:rect l="l" t="t" r="r" b="b"/>
              <a:pathLst>
                <a:path w="421639">
                  <a:moveTo>
                    <a:pt x="421227" y="0"/>
                  </a:moveTo>
                  <a:lnTo>
                    <a:pt x="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973618" y="2657606"/>
              <a:ext cx="308610" cy="401320"/>
            </a:xfrm>
            <a:custGeom>
              <a:avLst/>
              <a:gdLst/>
              <a:ahLst/>
              <a:cxnLst/>
              <a:rect l="l" t="t" r="r" b="b"/>
              <a:pathLst>
                <a:path w="308610" h="401319">
                  <a:moveTo>
                    <a:pt x="308443" y="400968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866919" y="2672384"/>
              <a:ext cx="1383030" cy="480695"/>
            </a:xfrm>
            <a:custGeom>
              <a:avLst/>
              <a:gdLst/>
              <a:ahLst/>
              <a:cxnLst/>
              <a:rect l="l" t="t" r="r" b="b"/>
              <a:pathLst>
                <a:path w="1383030" h="480694">
                  <a:moveTo>
                    <a:pt x="1382480" y="480577"/>
                  </a:moveTo>
                  <a:lnTo>
                    <a:pt x="389846" y="0"/>
                  </a:lnTo>
                </a:path>
                <a:path w="1383030" h="480694">
                  <a:moveTo>
                    <a:pt x="1382480" y="480577"/>
                  </a:moveTo>
                  <a:lnTo>
                    <a:pt x="0" y="48057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866919" y="3152962"/>
              <a:ext cx="928369" cy="507365"/>
            </a:xfrm>
            <a:custGeom>
              <a:avLst/>
              <a:gdLst/>
              <a:ahLst/>
              <a:cxnLst/>
              <a:rect l="l" t="t" r="r" b="b"/>
              <a:pathLst>
                <a:path w="928369" h="507364">
                  <a:moveTo>
                    <a:pt x="928342" y="506807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" name="object 98"/>
          <p:cNvGrpSpPr/>
          <p:nvPr/>
        </p:nvGrpSpPr>
        <p:grpSpPr>
          <a:xfrm>
            <a:off x="7736338" y="2282831"/>
            <a:ext cx="1087755" cy="331470"/>
            <a:chOff x="6212337" y="2282831"/>
            <a:chExt cx="1087755" cy="331470"/>
          </a:xfrm>
        </p:grpSpPr>
        <p:sp>
          <p:nvSpPr>
            <p:cNvPr id="99" name="object 99"/>
            <p:cNvSpPr/>
            <p:nvPr/>
          </p:nvSpPr>
          <p:spPr>
            <a:xfrm>
              <a:off x="6221862" y="2307413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153139" y="0"/>
                  </a:moveTo>
                  <a:lnTo>
                    <a:pt x="104735" y="7579"/>
                  </a:lnTo>
                  <a:lnTo>
                    <a:pt x="62697" y="28686"/>
                  </a:lnTo>
                  <a:lnTo>
                    <a:pt x="29547" y="60872"/>
                  </a:lnTo>
                  <a:lnTo>
                    <a:pt x="7807" y="101686"/>
                  </a:lnTo>
                  <a:lnTo>
                    <a:pt x="0" y="148681"/>
                  </a:lnTo>
                  <a:lnTo>
                    <a:pt x="7807" y="195676"/>
                  </a:lnTo>
                  <a:lnTo>
                    <a:pt x="29547" y="236491"/>
                  </a:lnTo>
                  <a:lnTo>
                    <a:pt x="62697" y="268677"/>
                  </a:lnTo>
                  <a:lnTo>
                    <a:pt x="104735" y="289784"/>
                  </a:lnTo>
                  <a:lnTo>
                    <a:pt x="153139" y="297364"/>
                  </a:lnTo>
                  <a:lnTo>
                    <a:pt x="201542" y="289784"/>
                  </a:lnTo>
                  <a:lnTo>
                    <a:pt x="243580" y="268677"/>
                  </a:lnTo>
                  <a:lnTo>
                    <a:pt x="276730" y="236491"/>
                  </a:lnTo>
                  <a:lnTo>
                    <a:pt x="298469" y="195676"/>
                  </a:lnTo>
                  <a:lnTo>
                    <a:pt x="306277" y="148681"/>
                  </a:lnTo>
                  <a:lnTo>
                    <a:pt x="298469" y="101686"/>
                  </a:lnTo>
                  <a:lnTo>
                    <a:pt x="276730" y="60872"/>
                  </a:lnTo>
                  <a:lnTo>
                    <a:pt x="243580" y="28686"/>
                  </a:lnTo>
                  <a:lnTo>
                    <a:pt x="201542" y="7579"/>
                  </a:lnTo>
                  <a:lnTo>
                    <a:pt x="15313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221862" y="2307413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0" y="148682"/>
                  </a:moveTo>
                  <a:lnTo>
                    <a:pt x="7807" y="101687"/>
                  </a:lnTo>
                  <a:lnTo>
                    <a:pt x="29546" y="60872"/>
                  </a:lnTo>
                  <a:lnTo>
                    <a:pt x="62696" y="28687"/>
                  </a:lnTo>
                  <a:lnTo>
                    <a:pt x="104734" y="7579"/>
                  </a:lnTo>
                  <a:lnTo>
                    <a:pt x="153138" y="0"/>
                  </a:lnTo>
                  <a:lnTo>
                    <a:pt x="201542" y="7579"/>
                  </a:lnTo>
                  <a:lnTo>
                    <a:pt x="243580" y="28687"/>
                  </a:lnTo>
                  <a:lnTo>
                    <a:pt x="276730" y="60872"/>
                  </a:lnTo>
                  <a:lnTo>
                    <a:pt x="298469" y="101687"/>
                  </a:lnTo>
                  <a:lnTo>
                    <a:pt x="306277" y="148682"/>
                  </a:lnTo>
                  <a:lnTo>
                    <a:pt x="298469" y="195677"/>
                  </a:lnTo>
                  <a:lnTo>
                    <a:pt x="276730" y="236492"/>
                  </a:lnTo>
                  <a:lnTo>
                    <a:pt x="243580" y="268677"/>
                  </a:lnTo>
                  <a:lnTo>
                    <a:pt x="201542" y="289785"/>
                  </a:lnTo>
                  <a:lnTo>
                    <a:pt x="153138" y="297365"/>
                  </a:lnTo>
                  <a:lnTo>
                    <a:pt x="104734" y="289785"/>
                  </a:lnTo>
                  <a:lnTo>
                    <a:pt x="62696" y="268677"/>
                  </a:lnTo>
                  <a:lnTo>
                    <a:pt x="29546" y="236492"/>
                  </a:lnTo>
                  <a:lnTo>
                    <a:pt x="7807" y="19567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984163" y="2292356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153139" y="0"/>
                  </a:moveTo>
                  <a:lnTo>
                    <a:pt x="104735" y="7579"/>
                  </a:lnTo>
                  <a:lnTo>
                    <a:pt x="62697" y="28687"/>
                  </a:lnTo>
                  <a:lnTo>
                    <a:pt x="29547" y="60872"/>
                  </a:lnTo>
                  <a:lnTo>
                    <a:pt x="7807" y="101687"/>
                  </a:lnTo>
                  <a:lnTo>
                    <a:pt x="0" y="148682"/>
                  </a:lnTo>
                  <a:lnTo>
                    <a:pt x="7807" y="195677"/>
                  </a:lnTo>
                  <a:lnTo>
                    <a:pt x="29547" y="236491"/>
                  </a:lnTo>
                  <a:lnTo>
                    <a:pt x="62697" y="268677"/>
                  </a:lnTo>
                  <a:lnTo>
                    <a:pt x="104735" y="289784"/>
                  </a:lnTo>
                  <a:lnTo>
                    <a:pt x="153139" y="297364"/>
                  </a:lnTo>
                  <a:lnTo>
                    <a:pt x="201542" y="289784"/>
                  </a:lnTo>
                  <a:lnTo>
                    <a:pt x="243580" y="268677"/>
                  </a:lnTo>
                  <a:lnTo>
                    <a:pt x="276730" y="236491"/>
                  </a:lnTo>
                  <a:lnTo>
                    <a:pt x="298469" y="195677"/>
                  </a:lnTo>
                  <a:lnTo>
                    <a:pt x="306277" y="148682"/>
                  </a:lnTo>
                  <a:lnTo>
                    <a:pt x="298469" y="101687"/>
                  </a:lnTo>
                  <a:lnTo>
                    <a:pt x="276730" y="60872"/>
                  </a:lnTo>
                  <a:lnTo>
                    <a:pt x="243580" y="28687"/>
                  </a:lnTo>
                  <a:lnTo>
                    <a:pt x="201542" y="7579"/>
                  </a:lnTo>
                  <a:lnTo>
                    <a:pt x="15313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984163" y="2292356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0" y="148682"/>
                  </a:moveTo>
                  <a:lnTo>
                    <a:pt x="7807" y="101687"/>
                  </a:lnTo>
                  <a:lnTo>
                    <a:pt x="29546" y="60872"/>
                  </a:lnTo>
                  <a:lnTo>
                    <a:pt x="62696" y="28687"/>
                  </a:lnTo>
                  <a:lnTo>
                    <a:pt x="104734" y="7579"/>
                  </a:lnTo>
                  <a:lnTo>
                    <a:pt x="153138" y="0"/>
                  </a:lnTo>
                  <a:lnTo>
                    <a:pt x="201542" y="7579"/>
                  </a:lnTo>
                  <a:lnTo>
                    <a:pt x="243580" y="28687"/>
                  </a:lnTo>
                  <a:lnTo>
                    <a:pt x="276730" y="60872"/>
                  </a:lnTo>
                  <a:lnTo>
                    <a:pt x="298469" y="101687"/>
                  </a:lnTo>
                  <a:lnTo>
                    <a:pt x="306277" y="148682"/>
                  </a:lnTo>
                  <a:lnTo>
                    <a:pt x="298469" y="195677"/>
                  </a:lnTo>
                  <a:lnTo>
                    <a:pt x="276730" y="236492"/>
                  </a:lnTo>
                  <a:lnTo>
                    <a:pt x="243580" y="268677"/>
                  </a:lnTo>
                  <a:lnTo>
                    <a:pt x="201542" y="289785"/>
                  </a:lnTo>
                  <a:lnTo>
                    <a:pt x="153138" y="297365"/>
                  </a:lnTo>
                  <a:lnTo>
                    <a:pt x="104734" y="289785"/>
                  </a:lnTo>
                  <a:lnTo>
                    <a:pt x="62696" y="268677"/>
                  </a:lnTo>
                  <a:lnTo>
                    <a:pt x="29546" y="236492"/>
                  </a:lnTo>
                  <a:lnTo>
                    <a:pt x="7807" y="19567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7829945" y="2320035"/>
            <a:ext cx="9010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774700" algn="l"/>
              </a:tabLst>
            </a:pP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3	</a:t>
            </a:r>
            <a:r>
              <a:rPr sz="2400" baseline="3472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endParaRPr sz="2400" baseline="3472">
              <a:latin typeface="Arial"/>
              <a:cs typeface="Arial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7276923" y="2892620"/>
            <a:ext cx="325755" cy="316865"/>
            <a:chOff x="5752922" y="2892619"/>
            <a:chExt cx="325755" cy="316865"/>
          </a:xfrm>
        </p:grpSpPr>
        <p:sp>
          <p:nvSpPr>
            <p:cNvPr id="105" name="object 105"/>
            <p:cNvSpPr/>
            <p:nvPr/>
          </p:nvSpPr>
          <p:spPr>
            <a:xfrm>
              <a:off x="5762447" y="2902144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153137" y="0"/>
                  </a:moveTo>
                  <a:lnTo>
                    <a:pt x="104734" y="7579"/>
                  </a:lnTo>
                  <a:lnTo>
                    <a:pt x="62696" y="28687"/>
                  </a:lnTo>
                  <a:lnTo>
                    <a:pt x="29546" y="60872"/>
                  </a:lnTo>
                  <a:lnTo>
                    <a:pt x="7807" y="101687"/>
                  </a:lnTo>
                  <a:lnTo>
                    <a:pt x="0" y="148682"/>
                  </a:lnTo>
                  <a:lnTo>
                    <a:pt x="7807" y="195677"/>
                  </a:lnTo>
                  <a:lnTo>
                    <a:pt x="29546" y="236491"/>
                  </a:lnTo>
                  <a:lnTo>
                    <a:pt x="62696" y="268677"/>
                  </a:lnTo>
                  <a:lnTo>
                    <a:pt x="104734" y="289784"/>
                  </a:lnTo>
                  <a:lnTo>
                    <a:pt x="153137" y="297364"/>
                  </a:lnTo>
                  <a:lnTo>
                    <a:pt x="201541" y="289784"/>
                  </a:lnTo>
                  <a:lnTo>
                    <a:pt x="243580" y="268677"/>
                  </a:lnTo>
                  <a:lnTo>
                    <a:pt x="276730" y="236491"/>
                  </a:lnTo>
                  <a:lnTo>
                    <a:pt x="298469" y="195677"/>
                  </a:lnTo>
                  <a:lnTo>
                    <a:pt x="306277" y="148682"/>
                  </a:lnTo>
                  <a:lnTo>
                    <a:pt x="298469" y="101687"/>
                  </a:lnTo>
                  <a:lnTo>
                    <a:pt x="276730" y="60872"/>
                  </a:lnTo>
                  <a:lnTo>
                    <a:pt x="243580" y="28687"/>
                  </a:lnTo>
                  <a:lnTo>
                    <a:pt x="201541" y="7579"/>
                  </a:lnTo>
                  <a:lnTo>
                    <a:pt x="15313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762447" y="2902144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0" y="148682"/>
                  </a:moveTo>
                  <a:lnTo>
                    <a:pt x="7807" y="101687"/>
                  </a:lnTo>
                  <a:lnTo>
                    <a:pt x="29546" y="60872"/>
                  </a:lnTo>
                  <a:lnTo>
                    <a:pt x="62696" y="28687"/>
                  </a:lnTo>
                  <a:lnTo>
                    <a:pt x="104734" y="7579"/>
                  </a:lnTo>
                  <a:lnTo>
                    <a:pt x="153138" y="0"/>
                  </a:lnTo>
                  <a:lnTo>
                    <a:pt x="201542" y="7579"/>
                  </a:lnTo>
                  <a:lnTo>
                    <a:pt x="243580" y="28687"/>
                  </a:lnTo>
                  <a:lnTo>
                    <a:pt x="276730" y="60872"/>
                  </a:lnTo>
                  <a:lnTo>
                    <a:pt x="298469" y="101687"/>
                  </a:lnTo>
                  <a:lnTo>
                    <a:pt x="306277" y="148682"/>
                  </a:lnTo>
                  <a:lnTo>
                    <a:pt x="298469" y="195677"/>
                  </a:lnTo>
                  <a:lnTo>
                    <a:pt x="276730" y="236492"/>
                  </a:lnTo>
                  <a:lnTo>
                    <a:pt x="243580" y="268677"/>
                  </a:lnTo>
                  <a:lnTo>
                    <a:pt x="201542" y="289785"/>
                  </a:lnTo>
                  <a:lnTo>
                    <a:pt x="153138" y="297365"/>
                  </a:lnTo>
                  <a:lnTo>
                    <a:pt x="104734" y="289785"/>
                  </a:lnTo>
                  <a:lnTo>
                    <a:pt x="62696" y="268677"/>
                  </a:lnTo>
                  <a:lnTo>
                    <a:pt x="29546" y="236492"/>
                  </a:lnTo>
                  <a:lnTo>
                    <a:pt x="7807" y="19567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7370528" y="291744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008000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7736338" y="3514074"/>
            <a:ext cx="325755" cy="316865"/>
            <a:chOff x="6212337" y="3514073"/>
            <a:chExt cx="325755" cy="316865"/>
          </a:xfrm>
        </p:grpSpPr>
        <p:sp>
          <p:nvSpPr>
            <p:cNvPr id="109" name="object 109"/>
            <p:cNvSpPr/>
            <p:nvPr/>
          </p:nvSpPr>
          <p:spPr>
            <a:xfrm>
              <a:off x="6221862" y="3523598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153139" y="0"/>
                  </a:moveTo>
                  <a:lnTo>
                    <a:pt x="104735" y="7579"/>
                  </a:lnTo>
                  <a:lnTo>
                    <a:pt x="62697" y="28686"/>
                  </a:lnTo>
                  <a:lnTo>
                    <a:pt x="29547" y="60872"/>
                  </a:lnTo>
                  <a:lnTo>
                    <a:pt x="7807" y="101686"/>
                  </a:lnTo>
                  <a:lnTo>
                    <a:pt x="0" y="148681"/>
                  </a:lnTo>
                  <a:lnTo>
                    <a:pt x="7807" y="195676"/>
                  </a:lnTo>
                  <a:lnTo>
                    <a:pt x="29547" y="236491"/>
                  </a:lnTo>
                  <a:lnTo>
                    <a:pt x="62697" y="268677"/>
                  </a:lnTo>
                  <a:lnTo>
                    <a:pt x="104735" y="289784"/>
                  </a:lnTo>
                  <a:lnTo>
                    <a:pt x="153139" y="297364"/>
                  </a:lnTo>
                  <a:lnTo>
                    <a:pt x="201542" y="289784"/>
                  </a:lnTo>
                  <a:lnTo>
                    <a:pt x="243580" y="268677"/>
                  </a:lnTo>
                  <a:lnTo>
                    <a:pt x="276730" y="236491"/>
                  </a:lnTo>
                  <a:lnTo>
                    <a:pt x="298469" y="195676"/>
                  </a:lnTo>
                  <a:lnTo>
                    <a:pt x="306277" y="148681"/>
                  </a:lnTo>
                  <a:lnTo>
                    <a:pt x="298469" y="101686"/>
                  </a:lnTo>
                  <a:lnTo>
                    <a:pt x="276730" y="60872"/>
                  </a:lnTo>
                  <a:lnTo>
                    <a:pt x="243580" y="28686"/>
                  </a:lnTo>
                  <a:lnTo>
                    <a:pt x="201542" y="7579"/>
                  </a:lnTo>
                  <a:lnTo>
                    <a:pt x="15313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221862" y="3523598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0" y="148682"/>
                  </a:moveTo>
                  <a:lnTo>
                    <a:pt x="7807" y="101687"/>
                  </a:lnTo>
                  <a:lnTo>
                    <a:pt x="29546" y="60872"/>
                  </a:lnTo>
                  <a:lnTo>
                    <a:pt x="62696" y="28687"/>
                  </a:lnTo>
                  <a:lnTo>
                    <a:pt x="104734" y="7579"/>
                  </a:lnTo>
                  <a:lnTo>
                    <a:pt x="153138" y="0"/>
                  </a:lnTo>
                  <a:lnTo>
                    <a:pt x="201542" y="7579"/>
                  </a:lnTo>
                  <a:lnTo>
                    <a:pt x="243580" y="28687"/>
                  </a:lnTo>
                  <a:lnTo>
                    <a:pt x="276730" y="60872"/>
                  </a:lnTo>
                  <a:lnTo>
                    <a:pt x="298469" y="101687"/>
                  </a:lnTo>
                  <a:lnTo>
                    <a:pt x="306277" y="148682"/>
                  </a:lnTo>
                  <a:lnTo>
                    <a:pt x="298469" y="195677"/>
                  </a:lnTo>
                  <a:lnTo>
                    <a:pt x="276730" y="236492"/>
                  </a:lnTo>
                  <a:lnTo>
                    <a:pt x="243580" y="268677"/>
                  </a:lnTo>
                  <a:lnTo>
                    <a:pt x="201542" y="289785"/>
                  </a:lnTo>
                  <a:lnTo>
                    <a:pt x="153138" y="297365"/>
                  </a:lnTo>
                  <a:lnTo>
                    <a:pt x="104734" y="289785"/>
                  </a:lnTo>
                  <a:lnTo>
                    <a:pt x="62696" y="268677"/>
                  </a:lnTo>
                  <a:lnTo>
                    <a:pt x="29546" y="236492"/>
                  </a:lnTo>
                  <a:lnTo>
                    <a:pt x="7807" y="19567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7829944" y="3536188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C0000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8525546" y="3514074"/>
            <a:ext cx="325755" cy="316865"/>
            <a:chOff x="7001545" y="3514073"/>
            <a:chExt cx="325755" cy="316865"/>
          </a:xfrm>
        </p:grpSpPr>
        <p:sp>
          <p:nvSpPr>
            <p:cNvPr id="113" name="object 113"/>
            <p:cNvSpPr/>
            <p:nvPr/>
          </p:nvSpPr>
          <p:spPr>
            <a:xfrm>
              <a:off x="7011070" y="3523598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153139" y="0"/>
                  </a:moveTo>
                  <a:lnTo>
                    <a:pt x="104735" y="7579"/>
                  </a:lnTo>
                  <a:lnTo>
                    <a:pt x="62697" y="28686"/>
                  </a:lnTo>
                  <a:lnTo>
                    <a:pt x="29547" y="60872"/>
                  </a:lnTo>
                  <a:lnTo>
                    <a:pt x="7807" y="101686"/>
                  </a:lnTo>
                  <a:lnTo>
                    <a:pt x="0" y="148681"/>
                  </a:lnTo>
                  <a:lnTo>
                    <a:pt x="7807" y="195676"/>
                  </a:lnTo>
                  <a:lnTo>
                    <a:pt x="29547" y="236491"/>
                  </a:lnTo>
                  <a:lnTo>
                    <a:pt x="62697" y="268677"/>
                  </a:lnTo>
                  <a:lnTo>
                    <a:pt x="104735" y="289784"/>
                  </a:lnTo>
                  <a:lnTo>
                    <a:pt x="153139" y="297364"/>
                  </a:lnTo>
                  <a:lnTo>
                    <a:pt x="201542" y="289784"/>
                  </a:lnTo>
                  <a:lnTo>
                    <a:pt x="243580" y="268677"/>
                  </a:lnTo>
                  <a:lnTo>
                    <a:pt x="276730" y="236491"/>
                  </a:lnTo>
                  <a:lnTo>
                    <a:pt x="298469" y="195676"/>
                  </a:lnTo>
                  <a:lnTo>
                    <a:pt x="306277" y="148681"/>
                  </a:lnTo>
                  <a:lnTo>
                    <a:pt x="298469" y="101686"/>
                  </a:lnTo>
                  <a:lnTo>
                    <a:pt x="276730" y="60872"/>
                  </a:lnTo>
                  <a:lnTo>
                    <a:pt x="243580" y="28686"/>
                  </a:lnTo>
                  <a:lnTo>
                    <a:pt x="201542" y="7579"/>
                  </a:lnTo>
                  <a:lnTo>
                    <a:pt x="15313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011070" y="3523598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0" y="148682"/>
                  </a:moveTo>
                  <a:lnTo>
                    <a:pt x="7807" y="101687"/>
                  </a:lnTo>
                  <a:lnTo>
                    <a:pt x="29546" y="60872"/>
                  </a:lnTo>
                  <a:lnTo>
                    <a:pt x="62696" y="28687"/>
                  </a:lnTo>
                  <a:lnTo>
                    <a:pt x="104734" y="7579"/>
                  </a:lnTo>
                  <a:lnTo>
                    <a:pt x="153138" y="0"/>
                  </a:lnTo>
                  <a:lnTo>
                    <a:pt x="201542" y="7579"/>
                  </a:lnTo>
                  <a:lnTo>
                    <a:pt x="243580" y="28687"/>
                  </a:lnTo>
                  <a:lnTo>
                    <a:pt x="276730" y="60872"/>
                  </a:lnTo>
                  <a:lnTo>
                    <a:pt x="298469" y="101687"/>
                  </a:lnTo>
                  <a:lnTo>
                    <a:pt x="306277" y="148682"/>
                  </a:lnTo>
                  <a:lnTo>
                    <a:pt x="298469" y="195677"/>
                  </a:lnTo>
                  <a:lnTo>
                    <a:pt x="276730" y="236492"/>
                  </a:lnTo>
                  <a:lnTo>
                    <a:pt x="243580" y="268677"/>
                  </a:lnTo>
                  <a:lnTo>
                    <a:pt x="201542" y="289785"/>
                  </a:lnTo>
                  <a:lnTo>
                    <a:pt x="153138" y="297365"/>
                  </a:lnTo>
                  <a:lnTo>
                    <a:pt x="104734" y="289785"/>
                  </a:lnTo>
                  <a:lnTo>
                    <a:pt x="62696" y="268677"/>
                  </a:lnTo>
                  <a:lnTo>
                    <a:pt x="29546" y="236492"/>
                  </a:lnTo>
                  <a:lnTo>
                    <a:pt x="7807" y="19567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8619152" y="3536188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C0000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9053330" y="2892620"/>
            <a:ext cx="325755" cy="316865"/>
            <a:chOff x="7529329" y="2892619"/>
            <a:chExt cx="325755" cy="316865"/>
          </a:xfrm>
        </p:grpSpPr>
        <p:sp>
          <p:nvSpPr>
            <p:cNvPr id="117" name="object 117"/>
            <p:cNvSpPr/>
            <p:nvPr/>
          </p:nvSpPr>
          <p:spPr>
            <a:xfrm>
              <a:off x="7538854" y="2902144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153139" y="0"/>
                  </a:moveTo>
                  <a:lnTo>
                    <a:pt x="104735" y="7579"/>
                  </a:lnTo>
                  <a:lnTo>
                    <a:pt x="62696" y="28687"/>
                  </a:lnTo>
                  <a:lnTo>
                    <a:pt x="29546" y="60872"/>
                  </a:lnTo>
                  <a:lnTo>
                    <a:pt x="7807" y="101687"/>
                  </a:lnTo>
                  <a:lnTo>
                    <a:pt x="0" y="148682"/>
                  </a:lnTo>
                  <a:lnTo>
                    <a:pt x="7807" y="195677"/>
                  </a:lnTo>
                  <a:lnTo>
                    <a:pt x="29546" y="236491"/>
                  </a:lnTo>
                  <a:lnTo>
                    <a:pt x="62696" y="268677"/>
                  </a:lnTo>
                  <a:lnTo>
                    <a:pt x="104735" y="289784"/>
                  </a:lnTo>
                  <a:lnTo>
                    <a:pt x="153139" y="297364"/>
                  </a:lnTo>
                  <a:lnTo>
                    <a:pt x="201542" y="289784"/>
                  </a:lnTo>
                  <a:lnTo>
                    <a:pt x="243580" y="268677"/>
                  </a:lnTo>
                  <a:lnTo>
                    <a:pt x="276730" y="236491"/>
                  </a:lnTo>
                  <a:lnTo>
                    <a:pt x="298469" y="195677"/>
                  </a:lnTo>
                  <a:lnTo>
                    <a:pt x="306277" y="148682"/>
                  </a:lnTo>
                  <a:lnTo>
                    <a:pt x="298469" y="101687"/>
                  </a:lnTo>
                  <a:lnTo>
                    <a:pt x="276730" y="60872"/>
                  </a:lnTo>
                  <a:lnTo>
                    <a:pt x="243580" y="28687"/>
                  </a:lnTo>
                  <a:lnTo>
                    <a:pt x="201542" y="7579"/>
                  </a:lnTo>
                  <a:lnTo>
                    <a:pt x="15313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538854" y="2902144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0" y="148682"/>
                  </a:moveTo>
                  <a:lnTo>
                    <a:pt x="7807" y="101687"/>
                  </a:lnTo>
                  <a:lnTo>
                    <a:pt x="29546" y="60872"/>
                  </a:lnTo>
                  <a:lnTo>
                    <a:pt x="62696" y="28687"/>
                  </a:lnTo>
                  <a:lnTo>
                    <a:pt x="104734" y="7579"/>
                  </a:lnTo>
                  <a:lnTo>
                    <a:pt x="153138" y="0"/>
                  </a:lnTo>
                  <a:lnTo>
                    <a:pt x="201542" y="7579"/>
                  </a:lnTo>
                  <a:lnTo>
                    <a:pt x="243580" y="28687"/>
                  </a:lnTo>
                  <a:lnTo>
                    <a:pt x="276730" y="60872"/>
                  </a:lnTo>
                  <a:lnTo>
                    <a:pt x="298469" y="101687"/>
                  </a:lnTo>
                  <a:lnTo>
                    <a:pt x="306277" y="148682"/>
                  </a:lnTo>
                  <a:lnTo>
                    <a:pt x="298469" y="195677"/>
                  </a:lnTo>
                  <a:lnTo>
                    <a:pt x="276730" y="236492"/>
                  </a:lnTo>
                  <a:lnTo>
                    <a:pt x="243580" y="268677"/>
                  </a:lnTo>
                  <a:lnTo>
                    <a:pt x="201542" y="289785"/>
                  </a:lnTo>
                  <a:lnTo>
                    <a:pt x="153138" y="297365"/>
                  </a:lnTo>
                  <a:lnTo>
                    <a:pt x="104734" y="289785"/>
                  </a:lnTo>
                  <a:lnTo>
                    <a:pt x="62696" y="268677"/>
                  </a:lnTo>
                  <a:lnTo>
                    <a:pt x="29546" y="236492"/>
                  </a:lnTo>
                  <a:lnTo>
                    <a:pt x="7807" y="19567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9146937" y="291744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7533582" y="2426751"/>
            <a:ext cx="1588770" cy="1155065"/>
            <a:chOff x="6009582" y="2426750"/>
            <a:chExt cx="1588770" cy="1155065"/>
          </a:xfrm>
        </p:grpSpPr>
        <p:sp>
          <p:nvSpPr>
            <p:cNvPr id="121" name="object 121"/>
            <p:cNvSpPr/>
            <p:nvPr/>
          </p:nvSpPr>
          <p:spPr>
            <a:xfrm>
              <a:off x="6023870" y="2561230"/>
              <a:ext cx="243204" cy="384810"/>
            </a:xfrm>
            <a:custGeom>
              <a:avLst/>
              <a:gdLst/>
              <a:ahLst/>
              <a:cxnLst/>
              <a:rect l="l" t="t" r="r" b="b"/>
              <a:pathLst>
                <a:path w="243204" h="384810">
                  <a:moveTo>
                    <a:pt x="242845" y="0"/>
                  </a:moveTo>
                  <a:lnTo>
                    <a:pt x="0" y="38446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023870" y="3155961"/>
              <a:ext cx="243204" cy="411480"/>
            </a:xfrm>
            <a:custGeom>
              <a:avLst/>
              <a:gdLst/>
              <a:ahLst/>
              <a:cxnLst/>
              <a:rect l="l" t="t" r="r" b="b"/>
              <a:pathLst>
                <a:path w="243204" h="411479">
                  <a:moveTo>
                    <a:pt x="0" y="0"/>
                  </a:moveTo>
                  <a:lnTo>
                    <a:pt x="242845" y="41118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536230" y="2441037"/>
              <a:ext cx="448309" cy="0"/>
            </a:xfrm>
            <a:custGeom>
              <a:avLst/>
              <a:gdLst/>
              <a:ahLst/>
              <a:cxnLst/>
              <a:rect l="l" t="t" r="r" b="b"/>
              <a:pathLst>
                <a:path w="448309">
                  <a:moveTo>
                    <a:pt x="447933" y="0"/>
                  </a:moveTo>
                  <a:lnTo>
                    <a:pt x="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245587" y="2546173"/>
              <a:ext cx="328295" cy="408940"/>
            </a:xfrm>
            <a:custGeom>
              <a:avLst/>
              <a:gdLst/>
              <a:ahLst/>
              <a:cxnLst/>
              <a:rect l="l" t="t" r="r" b="b"/>
              <a:pathLst>
                <a:path w="328295" h="408939">
                  <a:moveTo>
                    <a:pt x="327998" y="40849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068723" y="2546173"/>
              <a:ext cx="960755" cy="504825"/>
            </a:xfrm>
            <a:custGeom>
              <a:avLst/>
              <a:gdLst/>
              <a:ahLst/>
              <a:cxnLst/>
              <a:rect l="l" t="t" r="r" b="b"/>
              <a:pathLst>
                <a:path w="960754" h="504825">
                  <a:moveTo>
                    <a:pt x="960292" y="0"/>
                  </a:moveTo>
                  <a:lnTo>
                    <a:pt x="0" y="50465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068723" y="3050827"/>
              <a:ext cx="1470660" cy="0"/>
            </a:xfrm>
            <a:custGeom>
              <a:avLst/>
              <a:gdLst/>
              <a:ahLst/>
              <a:cxnLst/>
              <a:rect l="l" t="t" r="r" b="b"/>
              <a:pathLst>
                <a:path w="1470659">
                  <a:moveTo>
                    <a:pt x="1470131" y="0"/>
                  </a:moveTo>
                  <a:lnTo>
                    <a:pt x="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272494" y="3155960"/>
              <a:ext cx="311785" cy="411480"/>
            </a:xfrm>
            <a:custGeom>
              <a:avLst/>
              <a:gdLst/>
              <a:ahLst/>
              <a:cxnLst/>
              <a:rect l="l" t="t" r="r" b="b"/>
              <a:pathLst>
                <a:path w="311784" h="411479">
                  <a:moveTo>
                    <a:pt x="0" y="411185"/>
                  </a:moveTo>
                  <a:lnTo>
                    <a:pt x="31121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3">
            <a:extLst>
              <a:ext uri="{FF2B5EF4-FFF2-40B4-BE49-F238E27FC236}">
                <a16:creationId xmlns:a16="http://schemas.microsoft.com/office/drawing/2014/main" id="{55606A69-4F0C-4137-A36F-24392245AD7B}"/>
              </a:ext>
            </a:extLst>
          </p:cNvPr>
          <p:cNvSpPr txBox="1">
            <a:spLocks/>
          </p:cNvSpPr>
          <p:nvPr/>
        </p:nvSpPr>
        <p:spPr>
          <a:xfrm>
            <a:off x="1108788" y="1152265"/>
            <a:ext cx="10296012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10">
                <a:solidFill>
                  <a:srgbClr val="E66C7D"/>
                </a:solidFill>
              </a:rPr>
              <a:t>Example</a:t>
            </a:r>
            <a:r>
              <a:rPr lang="en-US" sz="3600" b="1">
                <a:solidFill>
                  <a:srgbClr val="E66C7D"/>
                </a:solidFill>
                <a:latin typeface="Calibri"/>
                <a:cs typeface="Calibri"/>
              </a:rPr>
              <a:t> of</a:t>
            </a:r>
            <a:r>
              <a:rPr lang="en-US" sz="3600" b="1" spc="-5">
                <a:solidFill>
                  <a:srgbClr val="E66C7D"/>
                </a:solidFill>
              </a:rPr>
              <a:t> color </a:t>
            </a:r>
            <a:r>
              <a:rPr lang="en-US" sz="3600" b="1" spc="-15">
                <a:solidFill>
                  <a:srgbClr val="E66C7D"/>
                </a:solidFill>
              </a:rPr>
              <a:t>refinement</a:t>
            </a:r>
            <a:r>
              <a:rPr lang="en-US" sz="3600" b="1" spc="-5">
                <a:solidFill>
                  <a:srgbClr val="E66C7D"/>
                </a:solidFill>
              </a:rPr>
              <a:t> </a:t>
            </a:r>
            <a:r>
              <a:rPr lang="en-US" sz="3600" b="1" spc="-10">
                <a:solidFill>
                  <a:srgbClr val="E66C7D"/>
                </a:solidFill>
              </a:rPr>
              <a:t>given</a:t>
            </a:r>
            <a:r>
              <a:rPr lang="en-US" sz="3600" b="1" spc="-5">
                <a:solidFill>
                  <a:srgbClr val="E66C7D"/>
                </a:solidFill>
              </a:rPr>
              <a:t> </a:t>
            </a:r>
            <a:r>
              <a:rPr lang="en-US" sz="3600" b="1" spc="-10">
                <a:solidFill>
                  <a:srgbClr val="E66C7D"/>
                </a:solidFill>
              </a:rPr>
              <a:t>two</a:t>
            </a:r>
            <a:r>
              <a:rPr lang="en-US" sz="3600" b="1" spc="5">
                <a:solidFill>
                  <a:srgbClr val="E66C7D"/>
                </a:solidFill>
              </a:rPr>
              <a:t> </a:t>
            </a:r>
            <a:r>
              <a:rPr lang="en-US" sz="3600" b="1" spc="-20">
                <a:solidFill>
                  <a:srgbClr val="E66C7D"/>
                </a:solidFill>
              </a:rPr>
              <a:t>graphs</a:t>
            </a:r>
            <a:endParaRPr lang="en-US" sz="3600" b="1" spc="-20" dirty="0">
              <a:solidFill>
                <a:srgbClr val="E66C7D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1375"/>
            <a:ext cx="5050536" cy="5334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80564" y="1838451"/>
            <a:ext cx="28848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spcBef>
                <a:spcPts val="100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800" spc="-20" dirty="0">
                <a:latin typeface="Calibri"/>
                <a:cs typeface="Calibri"/>
              </a:rPr>
              <a:t>Aggregated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colors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0563" y="3895851"/>
            <a:ext cx="36487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spcBef>
                <a:spcPts val="100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800" dirty="0">
                <a:latin typeface="Calibri"/>
                <a:cs typeface="Calibri"/>
              </a:rPr>
              <a:t>Hash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aggregated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colors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828128" y="4628660"/>
            <a:ext cx="594995" cy="311150"/>
            <a:chOff x="1304127" y="4628660"/>
            <a:chExt cx="594995" cy="311150"/>
          </a:xfrm>
        </p:grpSpPr>
        <p:sp>
          <p:nvSpPr>
            <p:cNvPr id="7" name="object 7"/>
            <p:cNvSpPr/>
            <p:nvPr/>
          </p:nvSpPr>
          <p:spPr>
            <a:xfrm>
              <a:off x="1313652" y="4638185"/>
              <a:ext cx="575945" cy="292100"/>
            </a:xfrm>
            <a:custGeom>
              <a:avLst/>
              <a:gdLst/>
              <a:ahLst/>
              <a:cxnLst/>
              <a:rect l="l" t="t" r="r" b="b"/>
              <a:pathLst>
                <a:path w="575944" h="292100">
                  <a:moveTo>
                    <a:pt x="287723" y="0"/>
                  </a:moveTo>
                  <a:lnTo>
                    <a:pt x="229737" y="2965"/>
                  </a:lnTo>
                  <a:lnTo>
                    <a:pt x="175728" y="11468"/>
                  </a:lnTo>
                  <a:lnTo>
                    <a:pt x="126854" y="24924"/>
                  </a:lnTo>
                  <a:lnTo>
                    <a:pt x="84272" y="42745"/>
                  </a:lnTo>
                  <a:lnTo>
                    <a:pt x="49138" y="64344"/>
                  </a:lnTo>
                  <a:lnTo>
                    <a:pt x="5845" y="116530"/>
                  </a:lnTo>
                  <a:lnTo>
                    <a:pt x="0" y="145943"/>
                  </a:lnTo>
                  <a:lnTo>
                    <a:pt x="5845" y="175355"/>
                  </a:lnTo>
                  <a:lnTo>
                    <a:pt x="49138" y="227541"/>
                  </a:lnTo>
                  <a:lnTo>
                    <a:pt x="84272" y="249140"/>
                  </a:lnTo>
                  <a:lnTo>
                    <a:pt x="126854" y="266960"/>
                  </a:lnTo>
                  <a:lnTo>
                    <a:pt x="175728" y="280416"/>
                  </a:lnTo>
                  <a:lnTo>
                    <a:pt x="229737" y="288920"/>
                  </a:lnTo>
                  <a:lnTo>
                    <a:pt x="287723" y="291885"/>
                  </a:lnTo>
                  <a:lnTo>
                    <a:pt x="345710" y="288920"/>
                  </a:lnTo>
                  <a:lnTo>
                    <a:pt x="399719" y="280416"/>
                  </a:lnTo>
                  <a:lnTo>
                    <a:pt x="448593" y="266960"/>
                  </a:lnTo>
                  <a:lnTo>
                    <a:pt x="491175" y="249140"/>
                  </a:lnTo>
                  <a:lnTo>
                    <a:pt x="526309" y="227541"/>
                  </a:lnTo>
                  <a:lnTo>
                    <a:pt x="569602" y="175355"/>
                  </a:lnTo>
                  <a:lnTo>
                    <a:pt x="575448" y="145943"/>
                  </a:lnTo>
                  <a:lnTo>
                    <a:pt x="569602" y="116530"/>
                  </a:lnTo>
                  <a:lnTo>
                    <a:pt x="526309" y="64344"/>
                  </a:lnTo>
                  <a:lnTo>
                    <a:pt x="491175" y="42745"/>
                  </a:lnTo>
                  <a:lnTo>
                    <a:pt x="448593" y="24924"/>
                  </a:lnTo>
                  <a:lnTo>
                    <a:pt x="399719" y="11468"/>
                  </a:lnTo>
                  <a:lnTo>
                    <a:pt x="345710" y="2965"/>
                  </a:lnTo>
                  <a:lnTo>
                    <a:pt x="28772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3652" y="4638185"/>
              <a:ext cx="575945" cy="292100"/>
            </a:xfrm>
            <a:custGeom>
              <a:avLst/>
              <a:gdLst/>
              <a:ahLst/>
              <a:cxnLst/>
              <a:rect l="l" t="t" r="r" b="b"/>
              <a:pathLst>
                <a:path w="575944" h="292100">
                  <a:moveTo>
                    <a:pt x="0" y="145943"/>
                  </a:moveTo>
                  <a:lnTo>
                    <a:pt x="22610" y="89135"/>
                  </a:lnTo>
                  <a:lnTo>
                    <a:pt x="84272" y="42745"/>
                  </a:lnTo>
                  <a:lnTo>
                    <a:pt x="126854" y="24924"/>
                  </a:lnTo>
                  <a:lnTo>
                    <a:pt x="175729" y="11468"/>
                  </a:lnTo>
                  <a:lnTo>
                    <a:pt x="229737" y="2965"/>
                  </a:lnTo>
                  <a:lnTo>
                    <a:pt x="287724" y="0"/>
                  </a:lnTo>
                  <a:lnTo>
                    <a:pt x="345711" y="2965"/>
                  </a:lnTo>
                  <a:lnTo>
                    <a:pt x="399719" y="11468"/>
                  </a:lnTo>
                  <a:lnTo>
                    <a:pt x="448593" y="24924"/>
                  </a:lnTo>
                  <a:lnTo>
                    <a:pt x="491176" y="42745"/>
                  </a:lnTo>
                  <a:lnTo>
                    <a:pt x="526310" y="64344"/>
                  </a:lnTo>
                  <a:lnTo>
                    <a:pt x="569603" y="116530"/>
                  </a:lnTo>
                  <a:lnTo>
                    <a:pt x="575449" y="145943"/>
                  </a:lnTo>
                  <a:lnTo>
                    <a:pt x="569603" y="175355"/>
                  </a:lnTo>
                  <a:lnTo>
                    <a:pt x="526310" y="227541"/>
                  </a:lnTo>
                  <a:lnTo>
                    <a:pt x="491176" y="249140"/>
                  </a:lnTo>
                  <a:lnTo>
                    <a:pt x="448593" y="266961"/>
                  </a:lnTo>
                  <a:lnTo>
                    <a:pt x="399719" y="280417"/>
                  </a:lnTo>
                  <a:lnTo>
                    <a:pt x="345711" y="288920"/>
                  </a:lnTo>
                  <a:lnTo>
                    <a:pt x="287724" y="291886"/>
                  </a:lnTo>
                  <a:lnTo>
                    <a:pt x="229737" y="288920"/>
                  </a:lnTo>
                  <a:lnTo>
                    <a:pt x="175729" y="280417"/>
                  </a:lnTo>
                  <a:lnTo>
                    <a:pt x="126854" y="266961"/>
                  </a:lnTo>
                  <a:lnTo>
                    <a:pt x="84272" y="249140"/>
                  </a:lnTo>
                  <a:lnTo>
                    <a:pt x="49138" y="227541"/>
                  </a:lnTo>
                  <a:lnTo>
                    <a:pt x="5845" y="175355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020855" y="4664964"/>
            <a:ext cx="1968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10" dirty="0">
                <a:solidFill>
                  <a:srgbClr val="8A3C12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32410" y="4613879"/>
            <a:ext cx="307340" cy="311150"/>
            <a:chOff x="2308410" y="4613879"/>
            <a:chExt cx="307340" cy="311150"/>
          </a:xfrm>
        </p:grpSpPr>
        <p:sp>
          <p:nvSpPr>
            <p:cNvPr id="11" name="object 11"/>
            <p:cNvSpPr/>
            <p:nvPr/>
          </p:nvSpPr>
          <p:spPr>
            <a:xfrm>
              <a:off x="2317935" y="4623404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144007" y="0"/>
                  </a:moveTo>
                  <a:lnTo>
                    <a:pt x="98490" y="7440"/>
                  </a:lnTo>
                  <a:lnTo>
                    <a:pt x="58958" y="28158"/>
                  </a:lnTo>
                  <a:lnTo>
                    <a:pt x="27785" y="59751"/>
                  </a:lnTo>
                  <a:lnTo>
                    <a:pt x="7341" y="99814"/>
                  </a:lnTo>
                  <a:lnTo>
                    <a:pt x="0" y="145943"/>
                  </a:lnTo>
                  <a:lnTo>
                    <a:pt x="7341" y="192073"/>
                  </a:lnTo>
                  <a:lnTo>
                    <a:pt x="27785" y="232135"/>
                  </a:lnTo>
                  <a:lnTo>
                    <a:pt x="58958" y="263728"/>
                  </a:lnTo>
                  <a:lnTo>
                    <a:pt x="98490" y="284446"/>
                  </a:lnTo>
                  <a:lnTo>
                    <a:pt x="144007" y="291886"/>
                  </a:lnTo>
                  <a:lnTo>
                    <a:pt x="189525" y="284446"/>
                  </a:lnTo>
                  <a:lnTo>
                    <a:pt x="229057" y="263728"/>
                  </a:lnTo>
                  <a:lnTo>
                    <a:pt x="260231" y="232135"/>
                  </a:lnTo>
                  <a:lnTo>
                    <a:pt x="280675" y="192073"/>
                  </a:lnTo>
                  <a:lnTo>
                    <a:pt x="288016" y="145943"/>
                  </a:lnTo>
                  <a:lnTo>
                    <a:pt x="280675" y="99814"/>
                  </a:lnTo>
                  <a:lnTo>
                    <a:pt x="260231" y="59751"/>
                  </a:lnTo>
                  <a:lnTo>
                    <a:pt x="229057" y="28158"/>
                  </a:lnTo>
                  <a:lnTo>
                    <a:pt x="189525" y="7440"/>
                  </a:lnTo>
                  <a:lnTo>
                    <a:pt x="14400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17935" y="4623404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0" y="145943"/>
                  </a:moveTo>
                  <a:lnTo>
                    <a:pt x="7341" y="99814"/>
                  </a:lnTo>
                  <a:lnTo>
                    <a:pt x="27785" y="59751"/>
                  </a:lnTo>
                  <a:lnTo>
                    <a:pt x="58958" y="28158"/>
                  </a:lnTo>
                  <a:lnTo>
                    <a:pt x="98490" y="7440"/>
                  </a:lnTo>
                  <a:lnTo>
                    <a:pt x="144008" y="0"/>
                  </a:lnTo>
                  <a:lnTo>
                    <a:pt x="189526" y="7440"/>
                  </a:lnTo>
                  <a:lnTo>
                    <a:pt x="229058" y="28158"/>
                  </a:lnTo>
                  <a:lnTo>
                    <a:pt x="260231" y="59751"/>
                  </a:lnTo>
                  <a:lnTo>
                    <a:pt x="280675" y="99814"/>
                  </a:lnTo>
                  <a:lnTo>
                    <a:pt x="288017" y="145943"/>
                  </a:lnTo>
                  <a:lnTo>
                    <a:pt x="280675" y="192072"/>
                  </a:lnTo>
                  <a:lnTo>
                    <a:pt x="260231" y="232135"/>
                  </a:lnTo>
                  <a:lnTo>
                    <a:pt x="229058" y="263728"/>
                  </a:lnTo>
                  <a:lnTo>
                    <a:pt x="189526" y="284446"/>
                  </a:lnTo>
                  <a:lnTo>
                    <a:pt x="144008" y="291887"/>
                  </a:lnTo>
                  <a:lnTo>
                    <a:pt x="98490" y="284446"/>
                  </a:lnTo>
                  <a:lnTo>
                    <a:pt x="58958" y="263728"/>
                  </a:lnTo>
                  <a:lnTo>
                    <a:pt x="27785" y="232135"/>
                  </a:lnTo>
                  <a:lnTo>
                    <a:pt x="7341" y="192072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924030" y="4649723"/>
            <a:ext cx="124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434A5A"/>
                </a:solidFill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413179" y="5212434"/>
            <a:ext cx="577850" cy="311150"/>
            <a:chOff x="889179" y="5212434"/>
            <a:chExt cx="577850" cy="311150"/>
          </a:xfrm>
        </p:grpSpPr>
        <p:sp>
          <p:nvSpPr>
            <p:cNvPr id="15" name="object 15"/>
            <p:cNvSpPr/>
            <p:nvPr/>
          </p:nvSpPr>
          <p:spPr>
            <a:xfrm>
              <a:off x="898704" y="5221959"/>
              <a:ext cx="558800" cy="292100"/>
            </a:xfrm>
            <a:custGeom>
              <a:avLst/>
              <a:gdLst/>
              <a:ahLst/>
              <a:cxnLst/>
              <a:rect l="l" t="t" r="r" b="b"/>
              <a:pathLst>
                <a:path w="558800" h="292100">
                  <a:moveTo>
                    <a:pt x="279184" y="0"/>
                  </a:moveTo>
                  <a:lnTo>
                    <a:pt x="215170" y="3854"/>
                  </a:lnTo>
                  <a:lnTo>
                    <a:pt x="156406" y="14833"/>
                  </a:lnTo>
                  <a:lnTo>
                    <a:pt x="104568" y="32062"/>
                  </a:lnTo>
                  <a:lnTo>
                    <a:pt x="61333" y="54663"/>
                  </a:lnTo>
                  <a:lnTo>
                    <a:pt x="28376" y="81761"/>
                  </a:lnTo>
                  <a:lnTo>
                    <a:pt x="0" y="145943"/>
                  </a:lnTo>
                  <a:lnTo>
                    <a:pt x="7373" y="179406"/>
                  </a:lnTo>
                  <a:lnTo>
                    <a:pt x="61333" y="237223"/>
                  </a:lnTo>
                  <a:lnTo>
                    <a:pt x="104568" y="259824"/>
                  </a:lnTo>
                  <a:lnTo>
                    <a:pt x="156406" y="277052"/>
                  </a:lnTo>
                  <a:lnTo>
                    <a:pt x="215170" y="288032"/>
                  </a:lnTo>
                  <a:lnTo>
                    <a:pt x="279184" y="291886"/>
                  </a:lnTo>
                  <a:lnTo>
                    <a:pt x="343198" y="288032"/>
                  </a:lnTo>
                  <a:lnTo>
                    <a:pt x="401962" y="277052"/>
                  </a:lnTo>
                  <a:lnTo>
                    <a:pt x="453800" y="259824"/>
                  </a:lnTo>
                  <a:lnTo>
                    <a:pt x="497035" y="237223"/>
                  </a:lnTo>
                  <a:lnTo>
                    <a:pt x="529992" y="210125"/>
                  </a:lnTo>
                  <a:lnTo>
                    <a:pt x="558368" y="145943"/>
                  </a:lnTo>
                  <a:lnTo>
                    <a:pt x="550995" y="112479"/>
                  </a:lnTo>
                  <a:lnTo>
                    <a:pt x="497035" y="54663"/>
                  </a:lnTo>
                  <a:lnTo>
                    <a:pt x="453800" y="32062"/>
                  </a:lnTo>
                  <a:lnTo>
                    <a:pt x="401962" y="14833"/>
                  </a:lnTo>
                  <a:lnTo>
                    <a:pt x="343198" y="3854"/>
                  </a:lnTo>
                  <a:lnTo>
                    <a:pt x="27918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8704" y="5221959"/>
              <a:ext cx="558800" cy="292100"/>
            </a:xfrm>
            <a:custGeom>
              <a:avLst/>
              <a:gdLst/>
              <a:ahLst/>
              <a:cxnLst/>
              <a:rect l="l" t="t" r="r" b="b"/>
              <a:pathLst>
                <a:path w="558800" h="292100">
                  <a:moveTo>
                    <a:pt x="0" y="145943"/>
                  </a:moveTo>
                  <a:lnTo>
                    <a:pt x="28376" y="81760"/>
                  </a:lnTo>
                  <a:lnTo>
                    <a:pt x="61333" y="54663"/>
                  </a:lnTo>
                  <a:lnTo>
                    <a:pt x="104568" y="32062"/>
                  </a:lnTo>
                  <a:lnTo>
                    <a:pt x="156406" y="14833"/>
                  </a:lnTo>
                  <a:lnTo>
                    <a:pt x="215170" y="3854"/>
                  </a:lnTo>
                  <a:lnTo>
                    <a:pt x="279184" y="0"/>
                  </a:lnTo>
                  <a:lnTo>
                    <a:pt x="343198" y="3854"/>
                  </a:lnTo>
                  <a:lnTo>
                    <a:pt x="401962" y="14833"/>
                  </a:lnTo>
                  <a:lnTo>
                    <a:pt x="453800" y="32062"/>
                  </a:lnTo>
                  <a:lnTo>
                    <a:pt x="497035" y="54663"/>
                  </a:lnTo>
                  <a:lnTo>
                    <a:pt x="529992" y="81760"/>
                  </a:lnTo>
                  <a:lnTo>
                    <a:pt x="558369" y="145943"/>
                  </a:lnTo>
                  <a:lnTo>
                    <a:pt x="550995" y="179406"/>
                  </a:lnTo>
                  <a:lnTo>
                    <a:pt x="497035" y="237222"/>
                  </a:lnTo>
                  <a:lnTo>
                    <a:pt x="453800" y="259823"/>
                  </a:lnTo>
                  <a:lnTo>
                    <a:pt x="401962" y="277052"/>
                  </a:lnTo>
                  <a:lnTo>
                    <a:pt x="343198" y="288031"/>
                  </a:lnTo>
                  <a:lnTo>
                    <a:pt x="279184" y="291886"/>
                  </a:lnTo>
                  <a:lnTo>
                    <a:pt x="215170" y="288031"/>
                  </a:lnTo>
                  <a:lnTo>
                    <a:pt x="156406" y="277052"/>
                  </a:lnTo>
                  <a:lnTo>
                    <a:pt x="104568" y="259823"/>
                  </a:lnTo>
                  <a:lnTo>
                    <a:pt x="61333" y="237222"/>
                  </a:lnTo>
                  <a:lnTo>
                    <a:pt x="28376" y="210125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590765" y="5247132"/>
            <a:ext cx="2228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785700"/>
                </a:solidFill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115556" y="5822441"/>
            <a:ext cx="307340" cy="311150"/>
            <a:chOff x="1591556" y="5822441"/>
            <a:chExt cx="307340" cy="311150"/>
          </a:xfrm>
        </p:grpSpPr>
        <p:sp>
          <p:nvSpPr>
            <p:cNvPr id="19" name="object 19"/>
            <p:cNvSpPr/>
            <p:nvPr/>
          </p:nvSpPr>
          <p:spPr>
            <a:xfrm>
              <a:off x="1601081" y="5831966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144009" y="0"/>
                  </a:moveTo>
                  <a:lnTo>
                    <a:pt x="98491" y="7440"/>
                  </a:lnTo>
                  <a:lnTo>
                    <a:pt x="58959" y="28158"/>
                  </a:lnTo>
                  <a:lnTo>
                    <a:pt x="27785" y="59751"/>
                  </a:lnTo>
                  <a:lnTo>
                    <a:pt x="7341" y="99814"/>
                  </a:lnTo>
                  <a:lnTo>
                    <a:pt x="0" y="145943"/>
                  </a:lnTo>
                  <a:lnTo>
                    <a:pt x="7341" y="192072"/>
                  </a:lnTo>
                  <a:lnTo>
                    <a:pt x="27785" y="232135"/>
                  </a:lnTo>
                  <a:lnTo>
                    <a:pt x="58959" y="263728"/>
                  </a:lnTo>
                  <a:lnTo>
                    <a:pt x="98491" y="284446"/>
                  </a:lnTo>
                  <a:lnTo>
                    <a:pt x="144009" y="291887"/>
                  </a:lnTo>
                  <a:lnTo>
                    <a:pt x="189526" y="284446"/>
                  </a:lnTo>
                  <a:lnTo>
                    <a:pt x="229058" y="263728"/>
                  </a:lnTo>
                  <a:lnTo>
                    <a:pt x="260231" y="232135"/>
                  </a:lnTo>
                  <a:lnTo>
                    <a:pt x="280675" y="192072"/>
                  </a:lnTo>
                  <a:lnTo>
                    <a:pt x="288016" y="145943"/>
                  </a:lnTo>
                  <a:lnTo>
                    <a:pt x="280675" y="99814"/>
                  </a:lnTo>
                  <a:lnTo>
                    <a:pt x="260231" y="59751"/>
                  </a:lnTo>
                  <a:lnTo>
                    <a:pt x="229058" y="28158"/>
                  </a:lnTo>
                  <a:lnTo>
                    <a:pt x="189526" y="7440"/>
                  </a:lnTo>
                  <a:lnTo>
                    <a:pt x="14400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01081" y="5831966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0" y="145943"/>
                  </a:moveTo>
                  <a:lnTo>
                    <a:pt x="7341" y="99814"/>
                  </a:lnTo>
                  <a:lnTo>
                    <a:pt x="27785" y="59751"/>
                  </a:lnTo>
                  <a:lnTo>
                    <a:pt x="58958" y="28158"/>
                  </a:lnTo>
                  <a:lnTo>
                    <a:pt x="98490" y="7440"/>
                  </a:lnTo>
                  <a:lnTo>
                    <a:pt x="144008" y="0"/>
                  </a:lnTo>
                  <a:lnTo>
                    <a:pt x="189526" y="7440"/>
                  </a:lnTo>
                  <a:lnTo>
                    <a:pt x="229058" y="28158"/>
                  </a:lnTo>
                  <a:lnTo>
                    <a:pt x="260231" y="59751"/>
                  </a:lnTo>
                  <a:lnTo>
                    <a:pt x="280675" y="99814"/>
                  </a:lnTo>
                  <a:lnTo>
                    <a:pt x="288017" y="145943"/>
                  </a:lnTo>
                  <a:lnTo>
                    <a:pt x="280675" y="192072"/>
                  </a:lnTo>
                  <a:lnTo>
                    <a:pt x="260231" y="232135"/>
                  </a:lnTo>
                  <a:lnTo>
                    <a:pt x="229058" y="263728"/>
                  </a:lnTo>
                  <a:lnTo>
                    <a:pt x="189526" y="284446"/>
                  </a:lnTo>
                  <a:lnTo>
                    <a:pt x="144008" y="291887"/>
                  </a:lnTo>
                  <a:lnTo>
                    <a:pt x="98490" y="284446"/>
                  </a:lnTo>
                  <a:lnTo>
                    <a:pt x="58958" y="263728"/>
                  </a:lnTo>
                  <a:lnTo>
                    <a:pt x="27785" y="232135"/>
                  </a:lnTo>
                  <a:lnTo>
                    <a:pt x="7341" y="192072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207178" y="5859779"/>
            <a:ext cx="124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D9253E"/>
                </a:solidFill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857712" y="5822441"/>
            <a:ext cx="307340" cy="311150"/>
            <a:chOff x="2333712" y="5822441"/>
            <a:chExt cx="307340" cy="311150"/>
          </a:xfrm>
        </p:grpSpPr>
        <p:sp>
          <p:nvSpPr>
            <p:cNvPr id="23" name="object 23"/>
            <p:cNvSpPr/>
            <p:nvPr/>
          </p:nvSpPr>
          <p:spPr>
            <a:xfrm>
              <a:off x="2343237" y="5831966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144009" y="0"/>
                  </a:moveTo>
                  <a:lnTo>
                    <a:pt x="98491" y="7440"/>
                  </a:lnTo>
                  <a:lnTo>
                    <a:pt x="58959" y="28158"/>
                  </a:lnTo>
                  <a:lnTo>
                    <a:pt x="27785" y="59751"/>
                  </a:lnTo>
                  <a:lnTo>
                    <a:pt x="7341" y="99814"/>
                  </a:lnTo>
                  <a:lnTo>
                    <a:pt x="0" y="145943"/>
                  </a:lnTo>
                  <a:lnTo>
                    <a:pt x="7341" y="192072"/>
                  </a:lnTo>
                  <a:lnTo>
                    <a:pt x="27785" y="232135"/>
                  </a:lnTo>
                  <a:lnTo>
                    <a:pt x="58959" y="263728"/>
                  </a:lnTo>
                  <a:lnTo>
                    <a:pt x="98491" y="284446"/>
                  </a:lnTo>
                  <a:lnTo>
                    <a:pt x="144009" y="291887"/>
                  </a:lnTo>
                  <a:lnTo>
                    <a:pt x="189526" y="284446"/>
                  </a:lnTo>
                  <a:lnTo>
                    <a:pt x="229058" y="263728"/>
                  </a:lnTo>
                  <a:lnTo>
                    <a:pt x="260231" y="232135"/>
                  </a:lnTo>
                  <a:lnTo>
                    <a:pt x="280675" y="192072"/>
                  </a:lnTo>
                  <a:lnTo>
                    <a:pt x="288016" y="145943"/>
                  </a:lnTo>
                  <a:lnTo>
                    <a:pt x="280675" y="99814"/>
                  </a:lnTo>
                  <a:lnTo>
                    <a:pt x="260231" y="59751"/>
                  </a:lnTo>
                  <a:lnTo>
                    <a:pt x="229058" y="28158"/>
                  </a:lnTo>
                  <a:lnTo>
                    <a:pt x="189526" y="7440"/>
                  </a:lnTo>
                  <a:lnTo>
                    <a:pt x="14400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43237" y="5831966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0" y="145943"/>
                  </a:moveTo>
                  <a:lnTo>
                    <a:pt x="7341" y="99814"/>
                  </a:lnTo>
                  <a:lnTo>
                    <a:pt x="27785" y="59751"/>
                  </a:lnTo>
                  <a:lnTo>
                    <a:pt x="58958" y="28158"/>
                  </a:lnTo>
                  <a:lnTo>
                    <a:pt x="98490" y="7440"/>
                  </a:lnTo>
                  <a:lnTo>
                    <a:pt x="144008" y="0"/>
                  </a:lnTo>
                  <a:lnTo>
                    <a:pt x="189526" y="7440"/>
                  </a:lnTo>
                  <a:lnTo>
                    <a:pt x="229058" y="28158"/>
                  </a:lnTo>
                  <a:lnTo>
                    <a:pt x="260231" y="59751"/>
                  </a:lnTo>
                  <a:lnTo>
                    <a:pt x="280675" y="99814"/>
                  </a:lnTo>
                  <a:lnTo>
                    <a:pt x="288017" y="145943"/>
                  </a:lnTo>
                  <a:lnTo>
                    <a:pt x="280675" y="192072"/>
                  </a:lnTo>
                  <a:lnTo>
                    <a:pt x="260231" y="232135"/>
                  </a:lnTo>
                  <a:lnTo>
                    <a:pt x="229058" y="263728"/>
                  </a:lnTo>
                  <a:lnTo>
                    <a:pt x="189526" y="284446"/>
                  </a:lnTo>
                  <a:lnTo>
                    <a:pt x="144008" y="291887"/>
                  </a:lnTo>
                  <a:lnTo>
                    <a:pt x="98490" y="284446"/>
                  </a:lnTo>
                  <a:lnTo>
                    <a:pt x="58958" y="263728"/>
                  </a:lnTo>
                  <a:lnTo>
                    <a:pt x="27785" y="232135"/>
                  </a:lnTo>
                  <a:lnTo>
                    <a:pt x="7341" y="192072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949334" y="5859779"/>
            <a:ext cx="124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D9253E"/>
                </a:solidFill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354029" y="5212434"/>
            <a:ext cx="580390" cy="311150"/>
            <a:chOff x="2830029" y="5212434"/>
            <a:chExt cx="580390" cy="311150"/>
          </a:xfrm>
        </p:grpSpPr>
        <p:sp>
          <p:nvSpPr>
            <p:cNvPr id="27" name="object 27"/>
            <p:cNvSpPr/>
            <p:nvPr/>
          </p:nvSpPr>
          <p:spPr>
            <a:xfrm>
              <a:off x="2839554" y="5221959"/>
              <a:ext cx="561340" cy="292100"/>
            </a:xfrm>
            <a:custGeom>
              <a:avLst/>
              <a:gdLst/>
              <a:ahLst/>
              <a:cxnLst/>
              <a:rect l="l" t="t" r="r" b="b"/>
              <a:pathLst>
                <a:path w="561339" h="292100">
                  <a:moveTo>
                    <a:pt x="280478" y="0"/>
                  </a:moveTo>
                  <a:lnTo>
                    <a:pt x="216166" y="3854"/>
                  </a:lnTo>
                  <a:lnTo>
                    <a:pt x="157130" y="14833"/>
                  </a:lnTo>
                  <a:lnTo>
                    <a:pt x="105053" y="32062"/>
                  </a:lnTo>
                  <a:lnTo>
                    <a:pt x="61617" y="54663"/>
                  </a:lnTo>
                  <a:lnTo>
                    <a:pt x="28508" y="81761"/>
                  </a:lnTo>
                  <a:lnTo>
                    <a:pt x="0" y="145943"/>
                  </a:lnTo>
                  <a:lnTo>
                    <a:pt x="7407" y="179406"/>
                  </a:lnTo>
                  <a:lnTo>
                    <a:pt x="61617" y="237223"/>
                  </a:lnTo>
                  <a:lnTo>
                    <a:pt x="105053" y="259824"/>
                  </a:lnTo>
                  <a:lnTo>
                    <a:pt x="157130" y="277052"/>
                  </a:lnTo>
                  <a:lnTo>
                    <a:pt x="216166" y="288032"/>
                  </a:lnTo>
                  <a:lnTo>
                    <a:pt x="280478" y="291886"/>
                  </a:lnTo>
                  <a:lnTo>
                    <a:pt x="344789" y="288032"/>
                  </a:lnTo>
                  <a:lnTo>
                    <a:pt x="403825" y="277052"/>
                  </a:lnTo>
                  <a:lnTo>
                    <a:pt x="455902" y="259824"/>
                  </a:lnTo>
                  <a:lnTo>
                    <a:pt x="499338" y="237223"/>
                  </a:lnTo>
                  <a:lnTo>
                    <a:pt x="532448" y="210125"/>
                  </a:lnTo>
                  <a:lnTo>
                    <a:pt x="560956" y="145943"/>
                  </a:lnTo>
                  <a:lnTo>
                    <a:pt x="553548" y="112479"/>
                  </a:lnTo>
                  <a:lnTo>
                    <a:pt x="499338" y="54663"/>
                  </a:lnTo>
                  <a:lnTo>
                    <a:pt x="455902" y="32062"/>
                  </a:lnTo>
                  <a:lnTo>
                    <a:pt x="403825" y="14833"/>
                  </a:lnTo>
                  <a:lnTo>
                    <a:pt x="344789" y="3854"/>
                  </a:lnTo>
                  <a:lnTo>
                    <a:pt x="28047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39554" y="5221959"/>
              <a:ext cx="561340" cy="292100"/>
            </a:xfrm>
            <a:custGeom>
              <a:avLst/>
              <a:gdLst/>
              <a:ahLst/>
              <a:cxnLst/>
              <a:rect l="l" t="t" r="r" b="b"/>
              <a:pathLst>
                <a:path w="561339" h="292100">
                  <a:moveTo>
                    <a:pt x="0" y="145943"/>
                  </a:moveTo>
                  <a:lnTo>
                    <a:pt x="28508" y="81760"/>
                  </a:lnTo>
                  <a:lnTo>
                    <a:pt x="61617" y="54663"/>
                  </a:lnTo>
                  <a:lnTo>
                    <a:pt x="105053" y="32062"/>
                  </a:lnTo>
                  <a:lnTo>
                    <a:pt x="157130" y="14833"/>
                  </a:lnTo>
                  <a:lnTo>
                    <a:pt x="216166" y="3854"/>
                  </a:lnTo>
                  <a:lnTo>
                    <a:pt x="280478" y="0"/>
                  </a:lnTo>
                  <a:lnTo>
                    <a:pt x="344789" y="3854"/>
                  </a:lnTo>
                  <a:lnTo>
                    <a:pt x="403825" y="14833"/>
                  </a:lnTo>
                  <a:lnTo>
                    <a:pt x="455902" y="32062"/>
                  </a:lnTo>
                  <a:lnTo>
                    <a:pt x="499338" y="54663"/>
                  </a:lnTo>
                  <a:lnTo>
                    <a:pt x="532447" y="81760"/>
                  </a:lnTo>
                  <a:lnTo>
                    <a:pt x="560956" y="145943"/>
                  </a:lnTo>
                  <a:lnTo>
                    <a:pt x="553548" y="179406"/>
                  </a:lnTo>
                  <a:lnTo>
                    <a:pt x="499338" y="237222"/>
                  </a:lnTo>
                  <a:lnTo>
                    <a:pt x="455902" y="259823"/>
                  </a:lnTo>
                  <a:lnTo>
                    <a:pt x="403825" y="277052"/>
                  </a:lnTo>
                  <a:lnTo>
                    <a:pt x="344789" y="288031"/>
                  </a:lnTo>
                  <a:lnTo>
                    <a:pt x="280478" y="291886"/>
                  </a:lnTo>
                  <a:lnTo>
                    <a:pt x="216166" y="288031"/>
                  </a:lnTo>
                  <a:lnTo>
                    <a:pt x="157130" y="277052"/>
                  </a:lnTo>
                  <a:lnTo>
                    <a:pt x="105053" y="259823"/>
                  </a:lnTo>
                  <a:lnTo>
                    <a:pt x="61617" y="237222"/>
                  </a:lnTo>
                  <a:lnTo>
                    <a:pt x="28508" y="210125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539510" y="5247132"/>
            <a:ext cx="1968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10" dirty="0">
                <a:solidFill>
                  <a:srgbClr val="8A3C12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687603" y="4755062"/>
            <a:ext cx="1971039" cy="1207135"/>
            <a:chOff x="1163602" y="4755061"/>
            <a:chExt cx="1971039" cy="1207135"/>
          </a:xfrm>
        </p:grpSpPr>
        <p:sp>
          <p:nvSpPr>
            <p:cNvPr id="31" name="object 31"/>
            <p:cNvSpPr/>
            <p:nvPr/>
          </p:nvSpPr>
          <p:spPr>
            <a:xfrm>
              <a:off x="1177889" y="4887324"/>
              <a:ext cx="220345" cy="334645"/>
            </a:xfrm>
            <a:custGeom>
              <a:avLst/>
              <a:gdLst/>
              <a:ahLst/>
              <a:cxnLst/>
              <a:rect l="l" t="t" r="r" b="b"/>
              <a:pathLst>
                <a:path w="220344" h="334645">
                  <a:moveTo>
                    <a:pt x="220035" y="0"/>
                  </a:moveTo>
                  <a:lnTo>
                    <a:pt x="0" y="33463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77889" y="5513847"/>
              <a:ext cx="465455" cy="361315"/>
            </a:xfrm>
            <a:custGeom>
              <a:avLst/>
              <a:gdLst/>
              <a:ahLst/>
              <a:cxnLst/>
              <a:rect l="l" t="t" r="r" b="b"/>
              <a:pathLst>
                <a:path w="465455" h="361314">
                  <a:moveTo>
                    <a:pt x="0" y="0"/>
                  </a:moveTo>
                  <a:lnTo>
                    <a:pt x="465372" y="36086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96708" y="4769349"/>
              <a:ext cx="421640" cy="0"/>
            </a:xfrm>
            <a:custGeom>
              <a:avLst/>
              <a:gdLst/>
              <a:ahLst/>
              <a:cxnLst/>
              <a:rect l="l" t="t" r="r" b="b"/>
              <a:pathLst>
                <a:path w="421639">
                  <a:moveTo>
                    <a:pt x="421227" y="0"/>
                  </a:moveTo>
                  <a:lnTo>
                    <a:pt x="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63773" y="4872545"/>
              <a:ext cx="556260" cy="349885"/>
            </a:xfrm>
            <a:custGeom>
              <a:avLst/>
              <a:gdLst/>
              <a:ahLst/>
              <a:cxnLst/>
              <a:rect l="l" t="t" r="r" b="b"/>
              <a:pathLst>
                <a:path w="556260" h="349885">
                  <a:moveTo>
                    <a:pt x="556260" y="349415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04828" y="4887325"/>
              <a:ext cx="1116965" cy="377825"/>
            </a:xfrm>
            <a:custGeom>
              <a:avLst/>
              <a:gdLst/>
              <a:ahLst/>
              <a:cxnLst/>
              <a:rect l="l" t="t" r="r" b="b"/>
              <a:pathLst>
                <a:path w="1116964" h="377825">
                  <a:moveTo>
                    <a:pt x="1116878" y="377381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57073" y="5367902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30">
                  <a:moveTo>
                    <a:pt x="1382481" y="0"/>
                  </a:moveTo>
                  <a:lnTo>
                    <a:pt x="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75303" y="5471100"/>
              <a:ext cx="945515" cy="476884"/>
            </a:xfrm>
            <a:custGeom>
              <a:avLst/>
              <a:gdLst/>
              <a:ahLst/>
              <a:cxnLst/>
              <a:rect l="l" t="t" r="r" b="b"/>
              <a:pathLst>
                <a:path w="945514" h="476885">
                  <a:moveTo>
                    <a:pt x="945516" y="476587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5834802" y="4577529"/>
            <a:ext cx="325755" cy="316865"/>
            <a:chOff x="4310801" y="4577528"/>
            <a:chExt cx="325755" cy="316865"/>
          </a:xfrm>
        </p:grpSpPr>
        <p:sp>
          <p:nvSpPr>
            <p:cNvPr id="39" name="object 39"/>
            <p:cNvSpPr/>
            <p:nvPr/>
          </p:nvSpPr>
          <p:spPr>
            <a:xfrm>
              <a:off x="4320326" y="4587053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153139" y="0"/>
                  </a:moveTo>
                  <a:lnTo>
                    <a:pt x="104735" y="7579"/>
                  </a:lnTo>
                  <a:lnTo>
                    <a:pt x="62697" y="28686"/>
                  </a:lnTo>
                  <a:lnTo>
                    <a:pt x="29547" y="60872"/>
                  </a:lnTo>
                  <a:lnTo>
                    <a:pt x="7807" y="101686"/>
                  </a:lnTo>
                  <a:lnTo>
                    <a:pt x="0" y="148681"/>
                  </a:lnTo>
                  <a:lnTo>
                    <a:pt x="7807" y="195676"/>
                  </a:lnTo>
                  <a:lnTo>
                    <a:pt x="29547" y="236491"/>
                  </a:lnTo>
                  <a:lnTo>
                    <a:pt x="62697" y="268677"/>
                  </a:lnTo>
                  <a:lnTo>
                    <a:pt x="104735" y="289784"/>
                  </a:lnTo>
                  <a:lnTo>
                    <a:pt x="153139" y="297364"/>
                  </a:lnTo>
                  <a:lnTo>
                    <a:pt x="201542" y="289784"/>
                  </a:lnTo>
                  <a:lnTo>
                    <a:pt x="243580" y="268677"/>
                  </a:lnTo>
                  <a:lnTo>
                    <a:pt x="276730" y="236491"/>
                  </a:lnTo>
                  <a:lnTo>
                    <a:pt x="298469" y="195676"/>
                  </a:lnTo>
                  <a:lnTo>
                    <a:pt x="306277" y="148681"/>
                  </a:lnTo>
                  <a:lnTo>
                    <a:pt x="298469" y="101686"/>
                  </a:lnTo>
                  <a:lnTo>
                    <a:pt x="276730" y="60872"/>
                  </a:lnTo>
                  <a:lnTo>
                    <a:pt x="243580" y="28686"/>
                  </a:lnTo>
                  <a:lnTo>
                    <a:pt x="201542" y="7579"/>
                  </a:lnTo>
                  <a:lnTo>
                    <a:pt x="15313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320326" y="4587053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0" y="148682"/>
                  </a:moveTo>
                  <a:lnTo>
                    <a:pt x="7807" y="101687"/>
                  </a:lnTo>
                  <a:lnTo>
                    <a:pt x="29546" y="60872"/>
                  </a:lnTo>
                  <a:lnTo>
                    <a:pt x="62696" y="28687"/>
                  </a:lnTo>
                  <a:lnTo>
                    <a:pt x="104734" y="7579"/>
                  </a:lnTo>
                  <a:lnTo>
                    <a:pt x="153138" y="0"/>
                  </a:lnTo>
                  <a:lnTo>
                    <a:pt x="201542" y="7579"/>
                  </a:lnTo>
                  <a:lnTo>
                    <a:pt x="243580" y="28687"/>
                  </a:lnTo>
                  <a:lnTo>
                    <a:pt x="276730" y="60872"/>
                  </a:lnTo>
                  <a:lnTo>
                    <a:pt x="298469" y="101687"/>
                  </a:lnTo>
                  <a:lnTo>
                    <a:pt x="306277" y="148682"/>
                  </a:lnTo>
                  <a:lnTo>
                    <a:pt x="298469" y="195677"/>
                  </a:lnTo>
                  <a:lnTo>
                    <a:pt x="276730" y="236492"/>
                  </a:lnTo>
                  <a:lnTo>
                    <a:pt x="243580" y="268677"/>
                  </a:lnTo>
                  <a:lnTo>
                    <a:pt x="201542" y="289785"/>
                  </a:lnTo>
                  <a:lnTo>
                    <a:pt x="153138" y="297365"/>
                  </a:lnTo>
                  <a:lnTo>
                    <a:pt x="104734" y="289785"/>
                  </a:lnTo>
                  <a:lnTo>
                    <a:pt x="62696" y="268677"/>
                  </a:lnTo>
                  <a:lnTo>
                    <a:pt x="29546" y="236492"/>
                  </a:lnTo>
                  <a:lnTo>
                    <a:pt x="7807" y="19567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935553" y="4616196"/>
            <a:ext cx="124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3792AA"/>
                </a:solidFill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597102" y="4562472"/>
            <a:ext cx="581660" cy="316865"/>
            <a:chOff x="5073102" y="4562471"/>
            <a:chExt cx="581660" cy="316865"/>
          </a:xfrm>
        </p:grpSpPr>
        <p:sp>
          <p:nvSpPr>
            <p:cNvPr id="43" name="object 43"/>
            <p:cNvSpPr/>
            <p:nvPr/>
          </p:nvSpPr>
          <p:spPr>
            <a:xfrm>
              <a:off x="5082627" y="4571996"/>
              <a:ext cx="562610" cy="297815"/>
            </a:xfrm>
            <a:custGeom>
              <a:avLst/>
              <a:gdLst/>
              <a:ahLst/>
              <a:cxnLst/>
              <a:rect l="l" t="t" r="r" b="b"/>
              <a:pathLst>
                <a:path w="562610" h="297814">
                  <a:moveTo>
                    <a:pt x="281288" y="0"/>
                  </a:moveTo>
                  <a:lnTo>
                    <a:pt x="216791" y="3926"/>
                  </a:lnTo>
                  <a:lnTo>
                    <a:pt x="157584" y="15112"/>
                  </a:lnTo>
                  <a:lnTo>
                    <a:pt x="105356" y="32663"/>
                  </a:lnTo>
                  <a:lnTo>
                    <a:pt x="61795" y="55689"/>
                  </a:lnTo>
                  <a:lnTo>
                    <a:pt x="28590" y="83295"/>
                  </a:lnTo>
                  <a:lnTo>
                    <a:pt x="0" y="148682"/>
                  </a:lnTo>
                  <a:lnTo>
                    <a:pt x="7429" y="182773"/>
                  </a:lnTo>
                  <a:lnTo>
                    <a:pt x="61795" y="241675"/>
                  </a:lnTo>
                  <a:lnTo>
                    <a:pt x="105356" y="264700"/>
                  </a:lnTo>
                  <a:lnTo>
                    <a:pt x="157584" y="282251"/>
                  </a:lnTo>
                  <a:lnTo>
                    <a:pt x="216791" y="293437"/>
                  </a:lnTo>
                  <a:lnTo>
                    <a:pt x="281288" y="297364"/>
                  </a:lnTo>
                  <a:lnTo>
                    <a:pt x="345785" y="293437"/>
                  </a:lnTo>
                  <a:lnTo>
                    <a:pt x="404992" y="282251"/>
                  </a:lnTo>
                  <a:lnTo>
                    <a:pt x="457220" y="264700"/>
                  </a:lnTo>
                  <a:lnTo>
                    <a:pt x="500781" y="241675"/>
                  </a:lnTo>
                  <a:lnTo>
                    <a:pt x="533986" y="214068"/>
                  </a:lnTo>
                  <a:lnTo>
                    <a:pt x="562576" y="148682"/>
                  </a:lnTo>
                  <a:lnTo>
                    <a:pt x="555147" y="114590"/>
                  </a:lnTo>
                  <a:lnTo>
                    <a:pt x="500781" y="55689"/>
                  </a:lnTo>
                  <a:lnTo>
                    <a:pt x="457220" y="32663"/>
                  </a:lnTo>
                  <a:lnTo>
                    <a:pt x="404992" y="15112"/>
                  </a:lnTo>
                  <a:lnTo>
                    <a:pt x="345785" y="3926"/>
                  </a:lnTo>
                  <a:lnTo>
                    <a:pt x="28128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082627" y="4571996"/>
              <a:ext cx="562610" cy="297815"/>
            </a:xfrm>
            <a:custGeom>
              <a:avLst/>
              <a:gdLst/>
              <a:ahLst/>
              <a:cxnLst/>
              <a:rect l="l" t="t" r="r" b="b"/>
              <a:pathLst>
                <a:path w="562610" h="297814">
                  <a:moveTo>
                    <a:pt x="0" y="148682"/>
                  </a:moveTo>
                  <a:lnTo>
                    <a:pt x="28590" y="83295"/>
                  </a:lnTo>
                  <a:lnTo>
                    <a:pt x="61795" y="55689"/>
                  </a:lnTo>
                  <a:lnTo>
                    <a:pt x="105356" y="32663"/>
                  </a:lnTo>
                  <a:lnTo>
                    <a:pt x="157584" y="15112"/>
                  </a:lnTo>
                  <a:lnTo>
                    <a:pt x="216791" y="3926"/>
                  </a:lnTo>
                  <a:lnTo>
                    <a:pt x="281288" y="0"/>
                  </a:lnTo>
                  <a:lnTo>
                    <a:pt x="345785" y="3926"/>
                  </a:lnTo>
                  <a:lnTo>
                    <a:pt x="404992" y="15112"/>
                  </a:lnTo>
                  <a:lnTo>
                    <a:pt x="457220" y="32663"/>
                  </a:lnTo>
                  <a:lnTo>
                    <a:pt x="500781" y="55689"/>
                  </a:lnTo>
                  <a:lnTo>
                    <a:pt x="533986" y="83295"/>
                  </a:lnTo>
                  <a:lnTo>
                    <a:pt x="562577" y="148682"/>
                  </a:lnTo>
                  <a:lnTo>
                    <a:pt x="555147" y="182774"/>
                  </a:lnTo>
                  <a:lnTo>
                    <a:pt x="500781" y="241675"/>
                  </a:lnTo>
                  <a:lnTo>
                    <a:pt x="457220" y="264701"/>
                  </a:lnTo>
                  <a:lnTo>
                    <a:pt x="404992" y="282252"/>
                  </a:lnTo>
                  <a:lnTo>
                    <a:pt x="345785" y="293438"/>
                  </a:lnTo>
                  <a:lnTo>
                    <a:pt x="281288" y="297365"/>
                  </a:lnTo>
                  <a:lnTo>
                    <a:pt x="216791" y="293438"/>
                  </a:lnTo>
                  <a:lnTo>
                    <a:pt x="157584" y="282252"/>
                  </a:lnTo>
                  <a:lnTo>
                    <a:pt x="105356" y="264701"/>
                  </a:lnTo>
                  <a:lnTo>
                    <a:pt x="61795" y="241675"/>
                  </a:lnTo>
                  <a:lnTo>
                    <a:pt x="28590" y="214069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783395" y="4600955"/>
            <a:ext cx="1968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10" dirty="0">
                <a:solidFill>
                  <a:srgbClr val="8A3C12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112974" y="5172260"/>
            <a:ext cx="588010" cy="316865"/>
            <a:chOff x="3588974" y="5172259"/>
            <a:chExt cx="588010" cy="316865"/>
          </a:xfrm>
        </p:grpSpPr>
        <p:sp>
          <p:nvSpPr>
            <p:cNvPr id="47" name="object 47"/>
            <p:cNvSpPr/>
            <p:nvPr/>
          </p:nvSpPr>
          <p:spPr>
            <a:xfrm>
              <a:off x="3598499" y="5181784"/>
              <a:ext cx="568960" cy="297815"/>
            </a:xfrm>
            <a:custGeom>
              <a:avLst/>
              <a:gdLst/>
              <a:ahLst/>
              <a:cxnLst/>
              <a:rect l="l" t="t" r="r" b="b"/>
              <a:pathLst>
                <a:path w="568960" h="297814">
                  <a:moveTo>
                    <a:pt x="284345" y="0"/>
                  </a:moveTo>
                  <a:lnTo>
                    <a:pt x="227039" y="3020"/>
                  </a:lnTo>
                  <a:lnTo>
                    <a:pt x="173665" y="11684"/>
                  </a:lnTo>
                  <a:lnTo>
                    <a:pt x="125365" y="25392"/>
                  </a:lnTo>
                  <a:lnTo>
                    <a:pt x="83282" y="43547"/>
                  </a:lnTo>
                  <a:lnTo>
                    <a:pt x="48561" y="65552"/>
                  </a:lnTo>
                  <a:lnTo>
                    <a:pt x="5776" y="118717"/>
                  </a:lnTo>
                  <a:lnTo>
                    <a:pt x="0" y="148682"/>
                  </a:lnTo>
                  <a:lnTo>
                    <a:pt x="5776" y="178647"/>
                  </a:lnTo>
                  <a:lnTo>
                    <a:pt x="48561" y="231812"/>
                  </a:lnTo>
                  <a:lnTo>
                    <a:pt x="83282" y="253816"/>
                  </a:lnTo>
                  <a:lnTo>
                    <a:pt x="125365" y="271972"/>
                  </a:lnTo>
                  <a:lnTo>
                    <a:pt x="173665" y="285681"/>
                  </a:lnTo>
                  <a:lnTo>
                    <a:pt x="227039" y="294344"/>
                  </a:lnTo>
                  <a:lnTo>
                    <a:pt x="284345" y="297365"/>
                  </a:lnTo>
                  <a:lnTo>
                    <a:pt x="341650" y="294344"/>
                  </a:lnTo>
                  <a:lnTo>
                    <a:pt x="395025" y="285681"/>
                  </a:lnTo>
                  <a:lnTo>
                    <a:pt x="443325" y="271972"/>
                  </a:lnTo>
                  <a:lnTo>
                    <a:pt x="485407" y="253816"/>
                  </a:lnTo>
                  <a:lnTo>
                    <a:pt x="520128" y="231812"/>
                  </a:lnTo>
                  <a:lnTo>
                    <a:pt x="562913" y="178647"/>
                  </a:lnTo>
                  <a:lnTo>
                    <a:pt x="568690" y="148682"/>
                  </a:lnTo>
                  <a:lnTo>
                    <a:pt x="562913" y="118717"/>
                  </a:lnTo>
                  <a:lnTo>
                    <a:pt x="520128" y="65552"/>
                  </a:lnTo>
                  <a:lnTo>
                    <a:pt x="485407" y="43547"/>
                  </a:lnTo>
                  <a:lnTo>
                    <a:pt x="443325" y="25392"/>
                  </a:lnTo>
                  <a:lnTo>
                    <a:pt x="395025" y="11684"/>
                  </a:lnTo>
                  <a:lnTo>
                    <a:pt x="341650" y="3020"/>
                  </a:lnTo>
                  <a:lnTo>
                    <a:pt x="28434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598499" y="5181784"/>
              <a:ext cx="568960" cy="297815"/>
            </a:xfrm>
            <a:custGeom>
              <a:avLst/>
              <a:gdLst/>
              <a:ahLst/>
              <a:cxnLst/>
              <a:rect l="l" t="t" r="r" b="b"/>
              <a:pathLst>
                <a:path w="568960" h="297814">
                  <a:moveTo>
                    <a:pt x="0" y="148682"/>
                  </a:moveTo>
                  <a:lnTo>
                    <a:pt x="22345" y="90808"/>
                  </a:lnTo>
                  <a:lnTo>
                    <a:pt x="83282" y="43548"/>
                  </a:lnTo>
                  <a:lnTo>
                    <a:pt x="125365" y="25392"/>
                  </a:lnTo>
                  <a:lnTo>
                    <a:pt x="173665" y="11684"/>
                  </a:lnTo>
                  <a:lnTo>
                    <a:pt x="227039" y="3020"/>
                  </a:lnTo>
                  <a:lnTo>
                    <a:pt x="284345" y="0"/>
                  </a:lnTo>
                  <a:lnTo>
                    <a:pt x="341650" y="3020"/>
                  </a:lnTo>
                  <a:lnTo>
                    <a:pt x="395024" y="11684"/>
                  </a:lnTo>
                  <a:lnTo>
                    <a:pt x="443324" y="25392"/>
                  </a:lnTo>
                  <a:lnTo>
                    <a:pt x="485407" y="43548"/>
                  </a:lnTo>
                  <a:lnTo>
                    <a:pt x="520128" y="65552"/>
                  </a:lnTo>
                  <a:lnTo>
                    <a:pt x="562913" y="118717"/>
                  </a:lnTo>
                  <a:lnTo>
                    <a:pt x="568690" y="148682"/>
                  </a:lnTo>
                  <a:lnTo>
                    <a:pt x="562913" y="178647"/>
                  </a:lnTo>
                  <a:lnTo>
                    <a:pt x="520128" y="231812"/>
                  </a:lnTo>
                  <a:lnTo>
                    <a:pt x="485407" y="253816"/>
                  </a:lnTo>
                  <a:lnTo>
                    <a:pt x="443324" y="271972"/>
                  </a:lnTo>
                  <a:lnTo>
                    <a:pt x="395024" y="285680"/>
                  </a:lnTo>
                  <a:lnTo>
                    <a:pt x="341650" y="294344"/>
                  </a:lnTo>
                  <a:lnTo>
                    <a:pt x="284345" y="297365"/>
                  </a:lnTo>
                  <a:lnTo>
                    <a:pt x="227039" y="294344"/>
                  </a:lnTo>
                  <a:lnTo>
                    <a:pt x="173665" y="285680"/>
                  </a:lnTo>
                  <a:lnTo>
                    <a:pt x="125365" y="271972"/>
                  </a:lnTo>
                  <a:lnTo>
                    <a:pt x="83282" y="253816"/>
                  </a:lnTo>
                  <a:lnTo>
                    <a:pt x="48561" y="231812"/>
                  </a:lnTo>
                  <a:lnTo>
                    <a:pt x="5776" y="17864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295720" y="5210555"/>
            <a:ext cx="2228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246172"/>
                </a:solidFill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5834802" y="5793713"/>
            <a:ext cx="325755" cy="316865"/>
            <a:chOff x="4310801" y="5793712"/>
            <a:chExt cx="325755" cy="316865"/>
          </a:xfrm>
        </p:grpSpPr>
        <p:sp>
          <p:nvSpPr>
            <p:cNvPr id="51" name="object 51"/>
            <p:cNvSpPr/>
            <p:nvPr/>
          </p:nvSpPr>
          <p:spPr>
            <a:xfrm>
              <a:off x="4320326" y="5803237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153139" y="0"/>
                  </a:moveTo>
                  <a:lnTo>
                    <a:pt x="104735" y="7579"/>
                  </a:lnTo>
                  <a:lnTo>
                    <a:pt x="62697" y="28687"/>
                  </a:lnTo>
                  <a:lnTo>
                    <a:pt x="29547" y="60872"/>
                  </a:lnTo>
                  <a:lnTo>
                    <a:pt x="7807" y="101687"/>
                  </a:lnTo>
                  <a:lnTo>
                    <a:pt x="0" y="148682"/>
                  </a:lnTo>
                  <a:lnTo>
                    <a:pt x="7807" y="195677"/>
                  </a:lnTo>
                  <a:lnTo>
                    <a:pt x="29547" y="236492"/>
                  </a:lnTo>
                  <a:lnTo>
                    <a:pt x="62697" y="268677"/>
                  </a:lnTo>
                  <a:lnTo>
                    <a:pt x="104735" y="289785"/>
                  </a:lnTo>
                  <a:lnTo>
                    <a:pt x="153139" y="297365"/>
                  </a:lnTo>
                  <a:lnTo>
                    <a:pt x="201542" y="289785"/>
                  </a:lnTo>
                  <a:lnTo>
                    <a:pt x="243580" y="268677"/>
                  </a:lnTo>
                  <a:lnTo>
                    <a:pt x="276730" y="236492"/>
                  </a:lnTo>
                  <a:lnTo>
                    <a:pt x="298469" y="195677"/>
                  </a:lnTo>
                  <a:lnTo>
                    <a:pt x="306277" y="148682"/>
                  </a:lnTo>
                  <a:lnTo>
                    <a:pt x="298469" y="101687"/>
                  </a:lnTo>
                  <a:lnTo>
                    <a:pt x="276730" y="60872"/>
                  </a:lnTo>
                  <a:lnTo>
                    <a:pt x="243580" y="28687"/>
                  </a:lnTo>
                  <a:lnTo>
                    <a:pt x="201542" y="7579"/>
                  </a:lnTo>
                  <a:lnTo>
                    <a:pt x="15313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320326" y="5803237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0" y="148682"/>
                  </a:moveTo>
                  <a:lnTo>
                    <a:pt x="7807" y="101687"/>
                  </a:lnTo>
                  <a:lnTo>
                    <a:pt x="29546" y="60872"/>
                  </a:lnTo>
                  <a:lnTo>
                    <a:pt x="62696" y="28687"/>
                  </a:lnTo>
                  <a:lnTo>
                    <a:pt x="104734" y="7579"/>
                  </a:lnTo>
                  <a:lnTo>
                    <a:pt x="153138" y="0"/>
                  </a:lnTo>
                  <a:lnTo>
                    <a:pt x="201542" y="7579"/>
                  </a:lnTo>
                  <a:lnTo>
                    <a:pt x="243580" y="28687"/>
                  </a:lnTo>
                  <a:lnTo>
                    <a:pt x="276730" y="60872"/>
                  </a:lnTo>
                  <a:lnTo>
                    <a:pt x="298469" y="101687"/>
                  </a:lnTo>
                  <a:lnTo>
                    <a:pt x="306277" y="148682"/>
                  </a:lnTo>
                  <a:lnTo>
                    <a:pt x="298469" y="195677"/>
                  </a:lnTo>
                  <a:lnTo>
                    <a:pt x="276730" y="236492"/>
                  </a:lnTo>
                  <a:lnTo>
                    <a:pt x="243580" y="268677"/>
                  </a:lnTo>
                  <a:lnTo>
                    <a:pt x="201542" y="289785"/>
                  </a:lnTo>
                  <a:lnTo>
                    <a:pt x="153138" y="297365"/>
                  </a:lnTo>
                  <a:lnTo>
                    <a:pt x="104734" y="289785"/>
                  </a:lnTo>
                  <a:lnTo>
                    <a:pt x="62696" y="268677"/>
                  </a:lnTo>
                  <a:lnTo>
                    <a:pt x="29546" y="236492"/>
                  </a:lnTo>
                  <a:lnTo>
                    <a:pt x="7807" y="19567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5935553" y="5832347"/>
            <a:ext cx="124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D9253E"/>
                </a:solidFill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624011" y="5793713"/>
            <a:ext cx="325755" cy="316865"/>
            <a:chOff x="5100010" y="5793712"/>
            <a:chExt cx="325755" cy="316865"/>
          </a:xfrm>
        </p:grpSpPr>
        <p:sp>
          <p:nvSpPr>
            <p:cNvPr id="55" name="object 55"/>
            <p:cNvSpPr/>
            <p:nvPr/>
          </p:nvSpPr>
          <p:spPr>
            <a:xfrm>
              <a:off x="5109535" y="5803237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153137" y="0"/>
                  </a:moveTo>
                  <a:lnTo>
                    <a:pt x="104734" y="7579"/>
                  </a:lnTo>
                  <a:lnTo>
                    <a:pt x="62696" y="28687"/>
                  </a:lnTo>
                  <a:lnTo>
                    <a:pt x="29546" y="60872"/>
                  </a:lnTo>
                  <a:lnTo>
                    <a:pt x="7807" y="101687"/>
                  </a:lnTo>
                  <a:lnTo>
                    <a:pt x="0" y="148682"/>
                  </a:lnTo>
                  <a:lnTo>
                    <a:pt x="7807" y="195677"/>
                  </a:lnTo>
                  <a:lnTo>
                    <a:pt x="29546" y="236492"/>
                  </a:lnTo>
                  <a:lnTo>
                    <a:pt x="62696" y="268677"/>
                  </a:lnTo>
                  <a:lnTo>
                    <a:pt x="104734" y="289785"/>
                  </a:lnTo>
                  <a:lnTo>
                    <a:pt x="153137" y="297365"/>
                  </a:lnTo>
                  <a:lnTo>
                    <a:pt x="201541" y="289785"/>
                  </a:lnTo>
                  <a:lnTo>
                    <a:pt x="243579" y="268677"/>
                  </a:lnTo>
                  <a:lnTo>
                    <a:pt x="276729" y="236492"/>
                  </a:lnTo>
                  <a:lnTo>
                    <a:pt x="298469" y="195677"/>
                  </a:lnTo>
                  <a:lnTo>
                    <a:pt x="306277" y="148682"/>
                  </a:lnTo>
                  <a:lnTo>
                    <a:pt x="298469" y="101687"/>
                  </a:lnTo>
                  <a:lnTo>
                    <a:pt x="276729" y="60872"/>
                  </a:lnTo>
                  <a:lnTo>
                    <a:pt x="243579" y="28687"/>
                  </a:lnTo>
                  <a:lnTo>
                    <a:pt x="201541" y="7579"/>
                  </a:lnTo>
                  <a:lnTo>
                    <a:pt x="15313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109535" y="5803237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0" y="148682"/>
                  </a:moveTo>
                  <a:lnTo>
                    <a:pt x="7807" y="101687"/>
                  </a:lnTo>
                  <a:lnTo>
                    <a:pt x="29546" y="60872"/>
                  </a:lnTo>
                  <a:lnTo>
                    <a:pt x="62696" y="28687"/>
                  </a:lnTo>
                  <a:lnTo>
                    <a:pt x="104734" y="7579"/>
                  </a:lnTo>
                  <a:lnTo>
                    <a:pt x="153138" y="0"/>
                  </a:lnTo>
                  <a:lnTo>
                    <a:pt x="201542" y="7579"/>
                  </a:lnTo>
                  <a:lnTo>
                    <a:pt x="243580" y="28687"/>
                  </a:lnTo>
                  <a:lnTo>
                    <a:pt x="276730" y="60872"/>
                  </a:lnTo>
                  <a:lnTo>
                    <a:pt x="298469" y="101687"/>
                  </a:lnTo>
                  <a:lnTo>
                    <a:pt x="306277" y="148682"/>
                  </a:lnTo>
                  <a:lnTo>
                    <a:pt x="298469" y="195677"/>
                  </a:lnTo>
                  <a:lnTo>
                    <a:pt x="276730" y="236492"/>
                  </a:lnTo>
                  <a:lnTo>
                    <a:pt x="243580" y="268677"/>
                  </a:lnTo>
                  <a:lnTo>
                    <a:pt x="201542" y="289785"/>
                  </a:lnTo>
                  <a:lnTo>
                    <a:pt x="153138" y="297365"/>
                  </a:lnTo>
                  <a:lnTo>
                    <a:pt x="104734" y="289785"/>
                  </a:lnTo>
                  <a:lnTo>
                    <a:pt x="62696" y="268677"/>
                  </a:lnTo>
                  <a:lnTo>
                    <a:pt x="29546" y="236492"/>
                  </a:lnTo>
                  <a:lnTo>
                    <a:pt x="7807" y="19567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724760" y="5832347"/>
            <a:ext cx="124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B48200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7151792" y="5172260"/>
            <a:ext cx="581660" cy="316865"/>
            <a:chOff x="5627792" y="5172259"/>
            <a:chExt cx="581660" cy="316865"/>
          </a:xfrm>
        </p:grpSpPr>
        <p:sp>
          <p:nvSpPr>
            <p:cNvPr id="59" name="object 59"/>
            <p:cNvSpPr/>
            <p:nvPr/>
          </p:nvSpPr>
          <p:spPr>
            <a:xfrm>
              <a:off x="5637317" y="5181784"/>
              <a:ext cx="562610" cy="297815"/>
            </a:xfrm>
            <a:custGeom>
              <a:avLst/>
              <a:gdLst/>
              <a:ahLst/>
              <a:cxnLst/>
              <a:rect l="l" t="t" r="r" b="b"/>
              <a:pathLst>
                <a:path w="562610" h="297814">
                  <a:moveTo>
                    <a:pt x="281288" y="0"/>
                  </a:moveTo>
                  <a:lnTo>
                    <a:pt x="216791" y="3926"/>
                  </a:lnTo>
                  <a:lnTo>
                    <a:pt x="157584" y="15112"/>
                  </a:lnTo>
                  <a:lnTo>
                    <a:pt x="105356" y="32663"/>
                  </a:lnTo>
                  <a:lnTo>
                    <a:pt x="61795" y="55689"/>
                  </a:lnTo>
                  <a:lnTo>
                    <a:pt x="28590" y="83295"/>
                  </a:lnTo>
                  <a:lnTo>
                    <a:pt x="0" y="148682"/>
                  </a:lnTo>
                  <a:lnTo>
                    <a:pt x="7429" y="182774"/>
                  </a:lnTo>
                  <a:lnTo>
                    <a:pt x="61795" y="241675"/>
                  </a:lnTo>
                  <a:lnTo>
                    <a:pt x="105356" y="264701"/>
                  </a:lnTo>
                  <a:lnTo>
                    <a:pt x="157584" y="282252"/>
                  </a:lnTo>
                  <a:lnTo>
                    <a:pt x="216791" y="293438"/>
                  </a:lnTo>
                  <a:lnTo>
                    <a:pt x="281288" y="297365"/>
                  </a:lnTo>
                  <a:lnTo>
                    <a:pt x="345785" y="293438"/>
                  </a:lnTo>
                  <a:lnTo>
                    <a:pt x="404992" y="282252"/>
                  </a:lnTo>
                  <a:lnTo>
                    <a:pt x="457220" y="264701"/>
                  </a:lnTo>
                  <a:lnTo>
                    <a:pt x="500781" y="241675"/>
                  </a:lnTo>
                  <a:lnTo>
                    <a:pt x="533986" y="214069"/>
                  </a:lnTo>
                  <a:lnTo>
                    <a:pt x="562576" y="148682"/>
                  </a:lnTo>
                  <a:lnTo>
                    <a:pt x="555147" y="114590"/>
                  </a:lnTo>
                  <a:lnTo>
                    <a:pt x="500781" y="55689"/>
                  </a:lnTo>
                  <a:lnTo>
                    <a:pt x="457220" y="32663"/>
                  </a:lnTo>
                  <a:lnTo>
                    <a:pt x="404992" y="15112"/>
                  </a:lnTo>
                  <a:lnTo>
                    <a:pt x="345785" y="3926"/>
                  </a:lnTo>
                  <a:lnTo>
                    <a:pt x="28128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637317" y="5181784"/>
              <a:ext cx="562610" cy="297815"/>
            </a:xfrm>
            <a:custGeom>
              <a:avLst/>
              <a:gdLst/>
              <a:ahLst/>
              <a:cxnLst/>
              <a:rect l="l" t="t" r="r" b="b"/>
              <a:pathLst>
                <a:path w="562610" h="297814">
                  <a:moveTo>
                    <a:pt x="0" y="148682"/>
                  </a:moveTo>
                  <a:lnTo>
                    <a:pt x="28590" y="83295"/>
                  </a:lnTo>
                  <a:lnTo>
                    <a:pt x="61795" y="55689"/>
                  </a:lnTo>
                  <a:lnTo>
                    <a:pt x="105356" y="32663"/>
                  </a:lnTo>
                  <a:lnTo>
                    <a:pt x="157584" y="15112"/>
                  </a:lnTo>
                  <a:lnTo>
                    <a:pt x="216791" y="3926"/>
                  </a:lnTo>
                  <a:lnTo>
                    <a:pt x="281288" y="0"/>
                  </a:lnTo>
                  <a:lnTo>
                    <a:pt x="345785" y="3926"/>
                  </a:lnTo>
                  <a:lnTo>
                    <a:pt x="404992" y="15112"/>
                  </a:lnTo>
                  <a:lnTo>
                    <a:pt x="457220" y="32663"/>
                  </a:lnTo>
                  <a:lnTo>
                    <a:pt x="500781" y="55689"/>
                  </a:lnTo>
                  <a:lnTo>
                    <a:pt x="533986" y="83295"/>
                  </a:lnTo>
                  <a:lnTo>
                    <a:pt x="562577" y="148682"/>
                  </a:lnTo>
                  <a:lnTo>
                    <a:pt x="555147" y="182774"/>
                  </a:lnTo>
                  <a:lnTo>
                    <a:pt x="500781" y="241675"/>
                  </a:lnTo>
                  <a:lnTo>
                    <a:pt x="457220" y="264701"/>
                  </a:lnTo>
                  <a:lnTo>
                    <a:pt x="404992" y="282252"/>
                  </a:lnTo>
                  <a:lnTo>
                    <a:pt x="345785" y="293438"/>
                  </a:lnTo>
                  <a:lnTo>
                    <a:pt x="281288" y="297365"/>
                  </a:lnTo>
                  <a:lnTo>
                    <a:pt x="216791" y="293438"/>
                  </a:lnTo>
                  <a:lnTo>
                    <a:pt x="157584" y="282252"/>
                  </a:lnTo>
                  <a:lnTo>
                    <a:pt x="105356" y="264701"/>
                  </a:lnTo>
                  <a:lnTo>
                    <a:pt x="61795" y="241675"/>
                  </a:lnTo>
                  <a:lnTo>
                    <a:pt x="28590" y="214069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7331482" y="5210555"/>
            <a:ext cx="2228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479249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5392557" y="4706391"/>
            <a:ext cx="2064385" cy="1155065"/>
            <a:chOff x="3868556" y="4706390"/>
            <a:chExt cx="2064385" cy="1155065"/>
          </a:xfrm>
        </p:grpSpPr>
        <p:sp>
          <p:nvSpPr>
            <p:cNvPr id="63" name="object 63"/>
            <p:cNvSpPr/>
            <p:nvPr/>
          </p:nvSpPr>
          <p:spPr>
            <a:xfrm>
              <a:off x="3882844" y="4840869"/>
              <a:ext cx="482600" cy="340995"/>
            </a:xfrm>
            <a:custGeom>
              <a:avLst/>
              <a:gdLst/>
              <a:ahLst/>
              <a:cxnLst/>
              <a:rect l="l" t="t" r="r" b="b"/>
              <a:pathLst>
                <a:path w="482600" h="340995">
                  <a:moveTo>
                    <a:pt x="482336" y="0"/>
                  </a:moveTo>
                  <a:lnTo>
                    <a:pt x="0" y="34091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882844" y="5479148"/>
              <a:ext cx="482600" cy="367665"/>
            </a:xfrm>
            <a:custGeom>
              <a:avLst/>
              <a:gdLst/>
              <a:ahLst/>
              <a:cxnLst/>
              <a:rect l="l" t="t" r="r" b="b"/>
              <a:pathLst>
                <a:path w="482600" h="367664">
                  <a:moveTo>
                    <a:pt x="0" y="0"/>
                  </a:moveTo>
                  <a:lnTo>
                    <a:pt x="482336" y="36763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634695" y="4720677"/>
              <a:ext cx="448309" cy="0"/>
            </a:xfrm>
            <a:custGeom>
              <a:avLst/>
              <a:gdLst/>
              <a:ahLst/>
              <a:cxnLst/>
              <a:rect l="l" t="t" r="r" b="b"/>
              <a:pathLst>
                <a:path w="448310">
                  <a:moveTo>
                    <a:pt x="447932" y="0"/>
                  </a:moveTo>
                  <a:lnTo>
                    <a:pt x="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562816" y="4825813"/>
              <a:ext cx="356235" cy="356235"/>
            </a:xfrm>
            <a:custGeom>
              <a:avLst/>
              <a:gdLst/>
              <a:ahLst/>
              <a:cxnLst/>
              <a:rect l="l" t="t" r="r" b="b"/>
              <a:pathLst>
                <a:path w="356235" h="356235">
                  <a:moveTo>
                    <a:pt x="355790" y="355971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083905" y="4825813"/>
              <a:ext cx="1081405" cy="400050"/>
            </a:xfrm>
            <a:custGeom>
              <a:avLst/>
              <a:gdLst/>
              <a:ahLst/>
              <a:cxnLst/>
              <a:rect l="l" t="t" r="r" b="b"/>
              <a:pathLst>
                <a:path w="1081404" h="400050">
                  <a:moveTo>
                    <a:pt x="1081108" y="0"/>
                  </a:moveTo>
                  <a:lnTo>
                    <a:pt x="0" y="39951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167190" y="5330466"/>
              <a:ext cx="1470660" cy="0"/>
            </a:xfrm>
            <a:custGeom>
              <a:avLst/>
              <a:gdLst/>
              <a:ahLst/>
              <a:cxnLst/>
              <a:rect l="l" t="t" r="r" b="b"/>
              <a:pathLst>
                <a:path w="1470660">
                  <a:moveTo>
                    <a:pt x="1470129" y="0"/>
                  </a:moveTo>
                  <a:lnTo>
                    <a:pt x="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370958" y="5479147"/>
              <a:ext cx="548005" cy="367665"/>
            </a:xfrm>
            <a:custGeom>
              <a:avLst/>
              <a:gdLst/>
              <a:ahLst/>
              <a:cxnLst/>
              <a:rect l="l" t="t" r="r" b="b"/>
              <a:pathLst>
                <a:path w="548004" h="367664">
                  <a:moveTo>
                    <a:pt x="0" y="367638"/>
                  </a:moveTo>
                  <a:lnTo>
                    <a:pt x="547649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/>
          <p:nvPr/>
        </p:nvSpPr>
        <p:spPr>
          <a:xfrm>
            <a:off x="8012230" y="4495801"/>
            <a:ext cx="2343150" cy="2045335"/>
          </a:xfrm>
          <a:custGeom>
            <a:avLst/>
            <a:gdLst/>
            <a:ahLst/>
            <a:cxnLst/>
            <a:rect l="l" t="t" r="r" b="b"/>
            <a:pathLst>
              <a:path w="2343150" h="2045334">
                <a:moveTo>
                  <a:pt x="0" y="0"/>
                </a:moveTo>
                <a:lnTo>
                  <a:pt x="2342578" y="0"/>
                </a:lnTo>
                <a:lnTo>
                  <a:pt x="2342578" y="2045050"/>
                </a:lnTo>
                <a:lnTo>
                  <a:pt x="0" y="204505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1" name="object 71"/>
          <p:cNvGraphicFramePr>
            <a:graphicFrameLocks noGrp="1"/>
          </p:cNvGraphicFramePr>
          <p:nvPr/>
        </p:nvGraphicFramePr>
        <p:xfrm>
          <a:off x="8140239" y="4637289"/>
          <a:ext cx="1609090" cy="1903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0712">
                <a:tc>
                  <a:txBody>
                    <a:bodyPr/>
                    <a:lstStyle/>
                    <a:p>
                      <a:pPr marL="31750">
                        <a:lnSpc>
                          <a:spcPts val="1639"/>
                        </a:lnSpc>
                      </a:pPr>
                      <a:r>
                        <a:rPr sz="1500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500" spc="-5" dirty="0">
                          <a:solidFill>
                            <a:srgbClr val="3792AA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639"/>
                        </a:lnSpc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--&gt;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ts val="1639"/>
                        </a:lnSpc>
                      </a:pPr>
                      <a:r>
                        <a:rPr sz="1500" dirty="0">
                          <a:solidFill>
                            <a:srgbClr val="B4820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1750">
                        <a:lnSpc>
                          <a:spcPts val="1700"/>
                        </a:lnSpc>
                      </a:pPr>
                      <a:r>
                        <a:rPr sz="1500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500" spc="-5" dirty="0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00"/>
                        </a:lnSpc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--&gt;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ts val="1700"/>
                        </a:lnSpc>
                      </a:pPr>
                      <a:r>
                        <a:rPr sz="1500" dirty="0">
                          <a:solidFill>
                            <a:srgbClr val="D9253E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1750">
                        <a:lnSpc>
                          <a:spcPts val="1700"/>
                        </a:lnSpc>
                      </a:pPr>
                      <a:r>
                        <a:rPr sz="1500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500" spc="-5" dirty="0">
                          <a:solidFill>
                            <a:srgbClr val="3792AA"/>
                          </a:solidFill>
                          <a:latin typeface="Arial"/>
                          <a:cs typeface="Arial"/>
                        </a:rPr>
                        <a:t>44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00"/>
                        </a:lnSpc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--&gt;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ts val="1700"/>
                        </a:lnSpc>
                      </a:pPr>
                      <a:r>
                        <a:rPr sz="1500" dirty="0">
                          <a:solidFill>
                            <a:srgbClr val="434A5A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1750">
                        <a:lnSpc>
                          <a:spcPts val="1700"/>
                        </a:lnSpc>
                      </a:pPr>
                      <a:r>
                        <a:rPr sz="1500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500" spc="-5" dirty="0">
                          <a:solidFill>
                            <a:srgbClr val="3792AA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sz="1500" spc="-5" dirty="0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00"/>
                        </a:lnSpc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--&gt;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ts val="1700"/>
                        </a:lnSpc>
                      </a:pPr>
                      <a:r>
                        <a:rPr sz="1500" dirty="0">
                          <a:solidFill>
                            <a:srgbClr val="3792AA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1750">
                        <a:lnSpc>
                          <a:spcPts val="1700"/>
                        </a:lnSpc>
                      </a:pPr>
                      <a:r>
                        <a:rPr sz="1500" spc="-5" dirty="0">
                          <a:solidFill>
                            <a:srgbClr val="3792AA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500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500" spc="-5" dirty="0">
                          <a:solidFill>
                            <a:srgbClr val="3792AA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sz="1500" spc="-5" dirty="0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00"/>
                        </a:lnSpc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--&gt;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ts val="1700"/>
                        </a:lnSpc>
                      </a:pPr>
                      <a:r>
                        <a:rPr sz="1500" dirty="0">
                          <a:solidFill>
                            <a:srgbClr val="479249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1750">
                        <a:lnSpc>
                          <a:spcPts val="1700"/>
                        </a:lnSpc>
                      </a:pPr>
                      <a:r>
                        <a:rPr sz="1500" spc="-5" dirty="0">
                          <a:solidFill>
                            <a:srgbClr val="3792AA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500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500" spc="-5" dirty="0">
                          <a:solidFill>
                            <a:srgbClr val="3792AA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sz="1500" spc="-5" dirty="0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00"/>
                        </a:lnSpc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--&gt;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ts val="1700"/>
                        </a:lnSpc>
                      </a:pPr>
                      <a:r>
                        <a:rPr sz="1500" spc="-110" dirty="0">
                          <a:solidFill>
                            <a:srgbClr val="8A3C12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1750">
                        <a:lnSpc>
                          <a:spcPts val="1700"/>
                        </a:lnSpc>
                      </a:pPr>
                      <a:r>
                        <a:rPr sz="1500" spc="-5" dirty="0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5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500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22</a:t>
                      </a:r>
                      <a:r>
                        <a:rPr sz="1500" spc="-5" dirty="0">
                          <a:solidFill>
                            <a:srgbClr val="3792AA"/>
                          </a:solidFill>
                          <a:latin typeface="Arial"/>
                          <a:cs typeface="Arial"/>
                        </a:rPr>
                        <a:t>44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00"/>
                        </a:lnSpc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--&gt;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ts val="1700"/>
                        </a:lnSpc>
                      </a:pPr>
                      <a:r>
                        <a:rPr sz="1500" dirty="0">
                          <a:solidFill>
                            <a:srgbClr val="785700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248">
                <a:tc>
                  <a:txBody>
                    <a:bodyPr/>
                    <a:lstStyle/>
                    <a:p>
                      <a:pPr marL="31750">
                        <a:lnSpc>
                          <a:spcPts val="1720"/>
                        </a:lnSpc>
                      </a:pPr>
                      <a:r>
                        <a:rPr sz="1500" spc="-5" dirty="0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5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500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500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500" spc="-5" dirty="0">
                          <a:solidFill>
                            <a:srgbClr val="3792AA"/>
                          </a:solidFill>
                          <a:latin typeface="Arial"/>
                          <a:cs typeface="Arial"/>
                        </a:rPr>
                        <a:t>44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20"/>
                        </a:lnSpc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--&gt;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ts val="1720"/>
                        </a:lnSpc>
                      </a:pPr>
                      <a:r>
                        <a:rPr sz="1500" dirty="0">
                          <a:solidFill>
                            <a:srgbClr val="246172"/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72" name="object 72"/>
          <p:cNvGrpSpPr/>
          <p:nvPr/>
        </p:nvGrpSpPr>
        <p:grpSpPr>
          <a:xfrm>
            <a:off x="3332031" y="2421685"/>
            <a:ext cx="2040889" cy="302260"/>
            <a:chOff x="1808030" y="2421685"/>
            <a:chExt cx="2040889" cy="302260"/>
          </a:xfrm>
        </p:grpSpPr>
        <p:sp>
          <p:nvSpPr>
            <p:cNvPr id="73" name="object 73"/>
            <p:cNvSpPr/>
            <p:nvPr/>
          </p:nvSpPr>
          <p:spPr>
            <a:xfrm>
              <a:off x="1817555" y="2445525"/>
              <a:ext cx="902969" cy="258445"/>
            </a:xfrm>
            <a:custGeom>
              <a:avLst/>
              <a:gdLst/>
              <a:ahLst/>
              <a:cxnLst/>
              <a:rect l="l" t="t" r="r" b="b"/>
              <a:pathLst>
                <a:path w="902969" h="258444">
                  <a:moveTo>
                    <a:pt x="451195" y="0"/>
                  </a:moveTo>
                  <a:lnTo>
                    <a:pt x="378009" y="1687"/>
                  </a:lnTo>
                  <a:lnTo>
                    <a:pt x="308582" y="6574"/>
                  </a:lnTo>
                  <a:lnTo>
                    <a:pt x="243845" y="14393"/>
                  </a:lnTo>
                  <a:lnTo>
                    <a:pt x="184725" y="24880"/>
                  </a:lnTo>
                  <a:lnTo>
                    <a:pt x="132152" y="37769"/>
                  </a:lnTo>
                  <a:lnTo>
                    <a:pt x="87054" y="52795"/>
                  </a:lnTo>
                  <a:lnTo>
                    <a:pt x="50361" y="69692"/>
                  </a:lnTo>
                  <a:lnTo>
                    <a:pt x="5905" y="108037"/>
                  </a:lnTo>
                  <a:lnTo>
                    <a:pt x="0" y="128954"/>
                  </a:lnTo>
                  <a:lnTo>
                    <a:pt x="5905" y="149871"/>
                  </a:lnTo>
                  <a:lnTo>
                    <a:pt x="50361" y="188216"/>
                  </a:lnTo>
                  <a:lnTo>
                    <a:pt x="87054" y="205112"/>
                  </a:lnTo>
                  <a:lnTo>
                    <a:pt x="132152" y="220138"/>
                  </a:lnTo>
                  <a:lnTo>
                    <a:pt x="184725" y="233027"/>
                  </a:lnTo>
                  <a:lnTo>
                    <a:pt x="243845" y="243514"/>
                  </a:lnTo>
                  <a:lnTo>
                    <a:pt x="308582" y="251333"/>
                  </a:lnTo>
                  <a:lnTo>
                    <a:pt x="378009" y="256220"/>
                  </a:lnTo>
                  <a:lnTo>
                    <a:pt x="451195" y="257907"/>
                  </a:lnTo>
                  <a:lnTo>
                    <a:pt x="524381" y="256220"/>
                  </a:lnTo>
                  <a:lnTo>
                    <a:pt x="593807" y="251333"/>
                  </a:lnTo>
                  <a:lnTo>
                    <a:pt x="658545" y="243514"/>
                  </a:lnTo>
                  <a:lnTo>
                    <a:pt x="717664" y="233027"/>
                  </a:lnTo>
                  <a:lnTo>
                    <a:pt x="770238" y="220138"/>
                  </a:lnTo>
                  <a:lnTo>
                    <a:pt x="815335" y="205112"/>
                  </a:lnTo>
                  <a:lnTo>
                    <a:pt x="852028" y="188216"/>
                  </a:lnTo>
                  <a:lnTo>
                    <a:pt x="896484" y="149871"/>
                  </a:lnTo>
                  <a:lnTo>
                    <a:pt x="902389" y="128954"/>
                  </a:lnTo>
                  <a:lnTo>
                    <a:pt x="896484" y="108037"/>
                  </a:lnTo>
                  <a:lnTo>
                    <a:pt x="852028" y="69692"/>
                  </a:lnTo>
                  <a:lnTo>
                    <a:pt x="815335" y="52795"/>
                  </a:lnTo>
                  <a:lnTo>
                    <a:pt x="770238" y="37769"/>
                  </a:lnTo>
                  <a:lnTo>
                    <a:pt x="717664" y="24880"/>
                  </a:lnTo>
                  <a:lnTo>
                    <a:pt x="658545" y="14393"/>
                  </a:lnTo>
                  <a:lnTo>
                    <a:pt x="593807" y="6574"/>
                  </a:lnTo>
                  <a:lnTo>
                    <a:pt x="524381" y="1687"/>
                  </a:lnTo>
                  <a:lnTo>
                    <a:pt x="45119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817555" y="2445525"/>
              <a:ext cx="902969" cy="258445"/>
            </a:xfrm>
            <a:custGeom>
              <a:avLst/>
              <a:gdLst/>
              <a:ahLst/>
              <a:cxnLst/>
              <a:rect l="l" t="t" r="r" b="b"/>
              <a:pathLst>
                <a:path w="902969" h="258444">
                  <a:moveTo>
                    <a:pt x="0" y="128954"/>
                  </a:moveTo>
                  <a:lnTo>
                    <a:pt x="23002" y="88194"/>
                  </a:lnTo>
                  <a:lnTo>
                    <a:pt x="87054" y="52795"/>
                  </a:lnTo>
                  <a:lnTo>
                    <a:pt x="132151" y="37769"/>
                  </a:lnTo>
                  <a:lnTo>
                    <a:pt x="184724" y="24880"/>
                  </a:lnTo>
                  <a:lnTo>
                    <a:pt x="243844" y="14393"/>
                  </a:lnTo>
                  <a:lnTo>
                    <a:pt x="308582" y="6574"/>
                  </a:lnTo>
                  <a:lnTo>
                    <a:pt x="378008" y="1687"/>
                  </a:lnTo>
                  <a:lnTo>
                    <a:pt x="451194" y="0"/>
                  </a:lnTo>
                  <a:lnTo>
                    <a:pt x="524380" y="1687"/>
                  </a:lnTo>
                  <a:lnTo>
                    <a:pt x="593806" y="6574"/>
                  </a:lnTo>
                  <a:lnTo>
                    <a:pt x="658544" y="14393"/>
                  </a:lnTo>
                  <a:lnTo>
                    <a:pt x="717664" y="24880"/>
                  </a:lnTo>
                  <a:lnTo>
                    <a:pt x="770237" y="37769"/>
                  </a:lnTo>
                  <a:lnTo>
                    <a:pt x="815334" y="52795"/>
                  </a:lnTo>
                  <a:lnTo>
                    <a:pt x="852027" y="69692"/>
                  </a:lnTo>
                  <a:lnTo>
                    <a:pt x="896483" y="108036"/>
                  </a:lnTo>
                  <a:lnTo>
                    <a:pt x="902389" y="128954"/>
                  </a:lnTo>
                  <a:lnTo>
                    <a:pt x="896483" y="149871"/>
                  </a:lnTo>
                  <a:lnTo>
                    <a:pt x="852027" y="188215"/>
                  </a:lnTo>
                  <a:lnTo>
                    <a:pt x="815334" y="205112"/>
                  </a:lnTo>
                  <a:lnTo>
                    <a:pt x="770237" y="220138"/>
                  </a:lnTo>
                  <a:lnTo>
                    <a:pt x="717664" y="233027"/>
                  </a:lnTo>
                  <a:lnTo>
                    <a:pt x="658544" y="243514"/>
                  </a:lnTo>
                  <a:lnTo>
                    <a:pt x="593806" y="251333"/>
                  </a:lnTo>
                  <a:lnTo>
                    <a:pt x="524380" y="256220"/>
                  </a:lnTo>
                  <a:lnTo>
                    <a:pt x="451194" y="257908"/>
                  </a:lnTo>
                  <a:lnTo>
                    <a:pt x="378008" y="256220"/>
                  </a:lnTo>
                  <a:lnTo>
                    <a:pt x="308582" y="251333"/>
                  </a:lnTo>
                  <a:lnTo>
                    <a:pt x="243844" y="243514"/>
                  </a:lnTo>
                  <a:lnTo>
                    <a:pt x="184724" y="233027"/>
                  </a:lnTo>
                  <a:lnTo>
                    <a:pt x="132151" y="220138"/>
                  </a:lnTo>
                  <a:lnTo>
                    <a:pt x="87054" y="205112"/>
                  </a:lnTo>
                  <a:lnTo>
                    <a:pt x="50361" y="188215"/>
                  </a:lnTo>
                  <a:lnTo>
                    <a:pt x="5905" y="149871"/>
                  </a:lnTo>
                  <a:lnTo>
                    <a:pt x="0" y="128954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114925" y="2431210"/>
              <a:ext cx="724535" cy="283210"/>
            </a:xfrm>
            <a:custGeom>
              <a:avLst/>
              <a:gdLst/>
              <a:ahLst/>
              <a:cxnLst/>
              <a:rect l="l" t="t" r="r" b="b"/>
              <a:pathLst>
                <a:path w="724535" h="283210">
                  <a:moveTo>
                    <a:pt x="362028" y="0"/>
                  </a:moveTo>
                  <a:lnTo>
                    <a:pt x="296953" y="2277"/>
                  </a:lnTo>
                  <a:lnTo>
                    <a:pt x="235704" y="8843"/>
                  </a:lnTo>
                  <a:lnTo>
                    <a:pt x="179305" y="19299"/>
                  </a:lnTo>
                  <a:lnTo>
                    <a:pt x="128777" y="33245"/>
                  </a:lnTo>
                  <a:lnTo>
                    <a:pt x="85144" y="50282"/>
                  </a:lnTo>
                  <a:lnTo>
                    <a:pt x="49427" y="70011"/>
                  </a:lnTo>
                  <a:lnTo>
                    <a:pt x="5832" y="115947"/>
                  </a:lnTo>
                  <a:lnTo>
                    <a:pt x="0" y="141356"/>
                  </a:lnTo>
                  <a:lnTo>
                    <a:pt x="5832" y="166765"/>
                  </a:lnTo>
                  <a:lnTo>
                    <a:pt x="49427" y="212701"/>
                  </a:lnTo>
                  <a:lnTo>
                    <a:pt x="85144" y="232430"/>
                  </a:lnTo>
                  <a:lnTo>
                    <a:pt x="128777" y="249467"/>
                  </a:lnTo>
                  <a:lnTo>
                    <a:pt x="179305" y="263413"/>
                  </a:lnTo>
                  <a:lnTo>
                    <a:pt x="235704" y="273868"/>
                  </a:lnTo>
                  <a:lnTo>
                    <a:pt x="296953" y="280434"/>
                  </a:lnTo>
                  <a:lnTo>
                    <a:pt x="362028" y="282712"/>
                  </a:lnTo>
                  <a:lnTo>
                    <a:pt x="427103" y="280434"/>
                  </a:lnTo>
                  <a:lnTo>
                    <a:pt x="488351" y="273868"/>
                  </a:lnTo>
                  <a:lnTo>
                    <a:pt x="544751" y="263413"/>
                  </a:lnTo>
                  <a:lnTo>
                    <a:pt x="595278" y="249467"/>
                  </a:lnTo>
                  <a:lnTo>
                    <a:pt x="638911" y="232430"/>
                  </a:lnTo>
                  <a:lnTo>
                    <a:pt x="674628" y="212701"/>
                  </a:lnTo>
                  <a:lnTo>
                    <a:pt x="718223" y="166765"/>
                  </a:lnTo>
                  <a:lnTo>
                    <a:pt x="724056" y="141356"/>
                  </a:lnTo>
                  <a:lnTo>
                    <a:pt x="718223" y="115947"/>
                  </a:lnTo>
                  <a:lnTo>
                    <a:pt x="674628" y="70011"/>
                  </a:lnTo>
                  <a:lnTo>
                    <a:pt x="638911" y="50282"/>
                  </a:lnTo>
                  <a:lnTo>
                    <a:pt x="595278" y="33245"/>
                  </a:lnTo>
                  <a:lnTo>
                    <a:pt x="544751" y="19299"/>
                  </a:lnTo>
                  <a:lnTo>
                    <a:pt x="488351" y="8843"/>
                  </a:lnTo>
                  <a:lnTo>
                    <a:pt x="427103" y="2277"/>
                  </a:lnTo>
                  <a:lnTo>
                    <a:pt x="3620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114925" y="2431210"/>
              <a:ext cx="724535" cy="283210"/>
            </a:xfrm>
            <a:custGeom>
              <a:avLst/>
              <a:gdLst/>
              <a:ahLst/>
              <a:cxnLst/>
              <a:rect l="l" t="t" r="r" b="b"/>
              <a:pathLst>
                <a:path w="724535" h="283210">
                  <a:moveTo>
                    <a:pt x="0" y="141356"/>
                  </a:moveTo>
                  <a:lnTo>
                    <a:pt x="22649" y="92032"/>
                  </a:lnTo>
                  <a:lnTo>
                    <a:pt x="85144" y="50282"/>
                  </a:lnTo>
                  <a:lnTo>
                    <a:pt x="128778" y="33245"/>
                  </a:lnTo>
                  <a:lnTo>
                    <a:pt x="179305" y="19299"/>
                  </a:lnTo>
                  <a:lnTo>
                    <a:pt x="235705" y="8843"/>
                  </a:lnTo>
                  <a:lnTo>
                    <a:pt x="296953" y="2277"/>
                  </a:lnTo>
                  <a:lnTo>
                    <a:pt x="362028" y="0"/>
                  </a:lnTo>
                  <a:lnTo>
                    <a:pt x="427103" y="2277"/>
                  </a:lnTo>
                  <a:lnTo>
                    <a:pt x="488351" y="8843"/>
                  </a:lnTo>
                  <a:lnTo>
                    <a:pt x="544751" y="19299"/>
                  </a:lnTo>
                  <a:lnTo>
                    <a:pt x="595278" y="33245"/>
                  </a:lnTo>
                  <a:lnTo>
                    <a:pt x="638912" y="50282"/>
                  </a:lnTo>
                  <a:lnTo>
                    <a:pt x="674629" y="70010"/>
                  </a:lnTo>
                  <a:lnTo>
                    <a:pt x="718224" y="115947"/>
                  </a:lnTo>
                  <a:lnTo>
                    <a:pt x="724057" y="141356"/>
                  </a:lnTo>
                  <a:lnTo>
                    <a:pt x="718224" y="166764"/>
                  </a:lnTo>
                  <a:lnTo>
                    <a:pt x="674629" y="212701"/>
                  </a:lnTo>
                  <a:lnTo>
                    <a:pt x="638912" y="232429"/>
                  </a:lnTo>
                  <a:lnTo>
                    <a:pt x="595278" y="249466"/>
                  </a:lnTo>
                  <a:lnTo>
                    <a:pt x="544751" y="263412"/>
                  </a:lnTo>
                  <a:lnTo>
                    <a:pt x="488351" y="273868"/>
                  </a:lnTo>
                  <a:lnTo>
                    <a:pt x="427103" y="280434"/>
                  </a:lnTo>
                  <a:lnTo>
                    <a:pt x="362028" y="282712"/>
                  </a:lnTo>
                  <a:lnTo>
                    <a:pt x="296953" y="280434"/>
                  </a:lnTo>
                  <a:lnTo>
                    <a:pt x="235705" y="273868"/>
                  </a:lnTo>
                  <a:lnTo>
                    <a:pt x="179305" y="263412"/>
                  </a:lnTo>
                  <a:lnTo>
                    <a:pt x="128778" y="249466"/>
                  </a:lnTo>
                  <a:lnTo>
                    <a:pt x="85144" y="232429"/>
                  </a:lnTo>
                  <a:lnTo>
                    <a:pt x="49427" y="212701"/>
                  </a:lnTo>
                  <a:lnTo>
                    <a:pt x="5832" y="166764"/>
                  </a:lnTo>
                  <a:lnTo>
                    <a:pt x="0" y="141356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3590344" y="2471420"/>
            <a:ext cx="15709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262380" algn="l"/>
              </a:tabLst>
            </a:pPr>
            <a:r>
              <a:rPr sz="1200" spc="-5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1200" spc="-5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r>
              <a:rPr sz="1200" dirty="0">
                <a:solidFill>
                  <a:srgbClr val="008000"/>
                </a:solidFill>
                <a:latin typeface="Arial"/>
                <a:cs typeface="Arial"/>
              </a:rPr>
              <a:t>5	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5" dirty="0">
                <a:solidFill>
                  <a:srgbClr val="3792AA"/>
                </a:solidFill>
                <a:latin typeface="Arial"/>
                <a:cs typeface="Arial"/>
              </a:rPr>
              <a:t>44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2615683" y="3001426"/>
            <a:ext cx="991869" cy="302260"/>
            <a:chOff x="1091682" y="3001426"/>
            <a:chExt cx="991869" cy="302260"/>
          </a:xfrm>
        </p:grpSpPr>
        <p:sp>
          <p:nvSpPr>
            <p:cNvPr id="79" name="object 79"/>
            <p:cNvSpPr/>
            <p:nvPr/>
          </p:nvSpPr>
          <p:spPr>
            <a:xfrm>
              <a:off x="1101207" y="3010951"/>
              <a:ext cx="972819" cy="283210"/>
            </a:xfrm>
            <a:custGeom>
              <a:avLst/>
              <a:gdLst/>
              <a:ahLst/>
              <a:cxnLst/>
              <a:rect l="l" t="t" r="r" b="b"/>
              <a:pathLst>
                <a:path w="972819" h="283210">
                  <a:moveTo>
                    <a:pt x="486270" y="0"/>
                  </a:moveTo>
                  <a:lnTo>
                    <a:pt x="414413" y="1532"/>
                  </a:lnTo>
                  <a:lnTo>
                    <a:pt x="345829" y="5984"/>
                  </a:lnTo>
                  <a:lnTo>
                    <a:pt x="281271" y="13138"/>
                  </a:lnTo>
                  <a:lnTo>
                    <a:pt x="221491" y="22773"/>
                  </a:lnTo>
                  <a:lnTo>
                    <a:pt x="167241" y="34672"/>
                  </a:lnTo>
                  <a:lnTo>
                    <a:pt x="119274" y="48616"/>
                  </a:lnTo>
                  <a:lnTo>
                    <a:pt x="78341" y="64386"/>
                  </a:lnTo>
                  <a:lnTo>
                    <a:pt x="20588" y="100530"/>
                  </a:lnTo>
                  <a:lnTo>
                    <a:pt x="0" y="141356"/>
                  </a:lnTo>
                  <a:lnTo>
                    <a:pt x="5272" y="162244"/>
                  </a:lnTo>
                  <a:lnTo>
                    <a:pt x="45195" y="200948"/>
                  </a:lnTo>
                  <a:lnTo>
                    <a:pt x="119274" y="234096"/>
                  </a:lnTo>
                  <a:lnTo>
                    <a:pt x="167241" y="248040"/>
                  </a:lnTo>
                  <a:lnTo>
                    <a:pt x="221491" y="259938"/>
                  </a:lnTo>
                  <a:lnTo>
                    <a:pt x="281271" y="269574"/>
                  </a:lnTo>
                  <a:lnTo>
                    <a:pt x="345829" y="276727"/>
                  </a:lnTo>
                  <a:lnTo>
                    <a:pt x="414413" y="281179"/>
                  </a:lnTo>
                  <a:lnTo>
                    <a:pt x="486270" y="282712"/>
                  </a:lnTo>
                  <a:lnTo>
                    <a:pt x="558128" y="281179"/>
                  </a:lnTo>
                  <a:lnTo>
                    <a:pt x="626712" y="276727"/>
                  </a:lnTo>
                  <a:lnTo>
                    <a:pt x="691270" y="269574"/>
                  </a:lnTo>
                  <a:lnTo>
                    <a:pt x="751050" y="259938"/>
                  </a:lnTo>
                  <a:lnTo>
                    <a:pt x="805300" y="248040"/>
                  </a:lnTo>
                  <a:lnTo>
                    <a:pt x="853267" y="234096"/>
                  </a:lnTo>
                  <a:lnTo>
                    <a:pt x="894200" y="218326"/>
                  </a:lnTo>
                  <a:lnTo>
                    <a:pt x="951953" y="182181"/>
                  </a:lnTo>
                  <a:lnTo>
                    <a:pt x="972541" y="141356"/>
                  </a:lnTo>
                  <a:lnTo>
                    <a:pt x="967269" y="120467"/>
                  </a:lnTo>
                  <a:lnTo>
                    <a:pt x="927346" y="81764"/>
                  </a:lnTo>
                  <a:lnTo>
                    <a:pt x="853267" y="48616"/>
                  </a:lnTo>
                  <a:lnTo>
                    <a:pt x="805300" y="34672"/>
                  </a:lnTo>
                  <a:lnTo>
                    <a:pt x="751050" y="22773"/>
                  </a:lnTo>
                  <a:lnTo>
                    <a:pt x="691270" y="13138"/>
                  </a:lnTo>
                  <a:lnTo>
                    <a:pt x="626712" y="5984"/>
                  </a:lnTo>
                  <a:lnTo>
                    <a:pt x="558128" y="1532"/>
                  </a:lnTo>
                  <a:lnTo>
                    <a:pt x="48627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101207" y="3010951"/>
              <a:ext cx="972819" cy="283210"/>
            </a:xfrm>
            <a:custGeom>
              <a:avLst/>
              <a:gdLst/>
              <a:ahLst/>
              <a:cxnLst/>
              <a:rect l="l" t="t" r="r" b="b"/>
              <a:pathLst>
                <a:path w="972819" h="283210">
                  <a:moveTo>
                    <a:pt x="0" y="141356"/>
                  </a:moveTo>
                  <a:lnTo>
                    <a:pt x="20588" y="100530"/>
                  </a:lnTo>
                  <a:lnTo>
                    <a:pt x="78341" y="64386"/>
                  </a:lnTo>
                  <a:lnTo>
                    <a:pt x="119274" y="48616"/>
                  </a:lnTo>
                  <a:lnTo>
                    <a:pt x="167241" y="34672"/>
                  </a:lnTo>
                  <a:lnTo>
                    <a:pt x="221491" y="22773"/>
                  </a:lnTo>
                  <a:lnTo>
                    <a:pt x="281271" y="13137"/>
                  </a:lnTo>
                  <a:lnTo>
                    <a:pt x="345829" y="5984"/>
                  </a:lnTo>
                  <a:lnTo>
                    <a:pt x="414413" y="1532"/>
                  </a:lnTo>
                  <a:lnTo>
                    <a:pt x="486271" y="0"/>
                  </a:lnTo>
                  <a:lnTo>
                    <a:pt x="558128" y="1532"/>
                  </a:lnTo>
                  <a:lnTo>
                    <a:pt x="626712" y="5984"/>
                  </a:lnTo>
                  <a:lnTo>
                    <a:pt x="691270" y="13137"/>
                  </a:lnTo>
                  <a:lnTo>
                    <a:pt x="751050" y="22773"/>
                  </a:lnTo>
                  <a:lnTo>
                    <a:pt x="805300" y="34672"/>
                  </a:lnTo>
                  <a:lnTo>
                    <a:pt x="853268" y="48616"/>
                  </a:lnTo>
                  <a:lnTo>
                    <a:pt x="894200" y="64386"/>
                  </a:lnTo>
                  <a:lnTo>
                    <a:pt x="951953" y="100530"/>
                  </a:lnTo>
                  <a:lnTo>
                    <a:pt x="972542" y="141356"/>
                  </a:lnTo>
                  <a:lnTo>
                    <a:pt x="967269" y="162244"/>
                  </a:lnTo>
                  <a:lnTo>
                    <a:pt x="927346" y="200948"/>
                  </a:lnTo>
                  <a:lnTo>
                    <a:pt x="853268" y="234095"/>
                  </a:lnTo>
                  <a:lnTo>
                    <a:pt x="805300" y="248039"/>
                  </a:lnTo>
                  <a:lnTo>
                    <a:pt x="751050" y="259938"/>
                  </a:lnTo>
                  <a:lnTo>
                    <a:pt x="691270" y="269574"/>
                  </a:lnTo>
                  <a:lnTo>
                    <a:pt x="626712" y="276727"/>
                  </a:lnTo>
                  <a:lnTo>
                    <a:pt x="558128" y="281179"/>
                  </a:lnTo>
                  <a:lnTo>
                    <a:pt x="486271" y="282712"/>
                  </a:lnTo>
                  <a:lnTo>
                    <a:pt x="414413" y="281179"/>
                  </a:lnTo>
                  <a:lnTo>
                    <a:pt x="345829" y="276727"/>
                  </a:lnTo>
                  <a:lnTo>
                    <a:pt x="281271" y="269574"/>
                  </a:lnTo>
                  <a:lnTo>
                    <a:pt x="221491" y="259938"/>
                  </a:lnTo>
                  <a:lnTo>
                    <a:pt x="167241" y="248039"/>
                  </a:lnTo>
                  <a:lnTo>
                    <a:pt x="119274" y="234095"/>
                  </a:lnTo>
                  <a:lnTo>
                    <a:pt x="78341" y="218325"/>
                  </a:lnTo>
                  <a:lnTo>
                    <a:pt x="20588" y="182181"/>
                  </a:lnTo>
                  <a:lnTo>
                    <a:pt x="0" y="141356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2867003" y="3047491"/>
            <a:ext cx="4889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5" dirty="0">
                <a:solidFill>
                  <a:srgbClr val="C00000"/>
                </a:solidFill>
                <a:latin typeface="Arial"/>
                <a:cs typeface="Arial"/>
              </a:rPr>
              <a:t>22</a:t>
            </a:r>
            <a:r>
              <a:rPr sz="1200" spc="-5" dirty="0">
                <a:solidFill>
                  <a:srgbClr val="3792AA"/>
                </a:solidFill>
                <a:latin typeface="Arial"/>
                <a:cs typeface="Arial"/>
              </a:rPr>
              <a:t>44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3573224" y="3638310"/>
            <a:ext cx="628650" cy="302260"/>
            <a:chOff x="2049224" y="3638310"/>
            <a:chExt cx="628650" cy="302260"/>
          </a:xfrm>
        </p:grpSpPr>
        <p:sp>
          <p:nvSpPr>
            <p:cNvPr id="83" name="object 83"/>
            <p:cNvSpPr/>
            <p:nvPr/>
          </p:nvSpPr>
          <p:spPr>
            <a:xfrm>
              <a:off x="2058749" y="3647835"/>
              <a:ext cx="609600" cy="283210"/>
            </a:xfrm>
            <a:custGeom>
              <a:avLst/>
              <a:gdLst/>
              <a:ahLst/>
              <a:cxnLst/>
              <a:rect l="l" t="t" r="r" b="b"/>
              <a:pathLst>
                <a:path w="609600" h="283210">
                  <a:moveTo>
                    <a:pt x="304665" y="0"/>
                  </a:moveTo>
                  <a:lnTo>
                    <a:pt x="243264" y="2871"/>
                  </a:lnTo>
                  <a:lnTo>
                    <a:pt x="186075" y="11108"/>
                  </a:lnTo>
                  <a:lnTo>
                    <a:pt x="134323" y="24141"/>
                  </a:lnTo>
                  <a:lnTo>
                    <a:pt x="89234" y="41402"/>
                  </a:lnTo>
                  <a:lnTo>
                    <a:pt x="52031" y="62322"/>
                  </a:lnTo>
                  <a:lnTo>
                    <a:pt x="6189" y="112867"/>
                  </a:lnTo>
                  <a:lnTo>
                    <a:pt x="0" y="141356"/>
                  </a:lnTo>
                  <a:lnTo>
                    <a:pt x="6189" y="169844"/>
                  </a:lnTo>
                  <a:lnTo>
                    <a:pt x="52031" y="220389"/>
                  </a:lnTo>
                  <a:lnTo>
                    <a:pt x="89234" y="241309"/>
                  </a:lnTo>
                  <a:lnTo>
                    <a:pt x="134323" y="258570"/>
                  </a:lnTo>
                  <a:lnTo>
                    <a:pt x="186075" y="271603"/>
                  </a:lnTo>
                  <a:lnTo>
                    <a:pt x="243264" y="279840"/>
                  </a:lnTo>
                  <a:lnTo>
                    <a:pt x="304665" y="282712"/>
                  </a:lnTo>
                  <a:lnTo>
                    <a:pt x="366066" y="279840"/>
                  </a:lnTo>
                  <a:lnTo>
                    <a:pt x="423255" y="271603"/>
                  </a:lnTo>
                  <a:lnTo>
                    <a:pt x="475006" y="258570"/>
                  </a:lnTo>
                  <a:lnTo>
                    <a:pt x="520096" y="241309"/>
                  </a:lnTo>
                  <a:lnTo>
                    <a:pt x="557298" y="220389"/>
                  </a:lnTo>
                  <a:lnTo>
                    <a:pt x="603141" y="169844"/>
                  </a:lnTo>
                  <a:lnTo>
                    <a:pt x="609330" y="141356"/>
                  </a:lnTo>
                  <a:lnTo>
                    <a:pt x="603141" y="112867"/>
                  </a:lnTo>
                  <a:lnTo>
                    <a:pt x="557298" y="62322"/>
                  </a:lnTo>
                  <a:lnTo>
                    <a:pt x="520096" y="41402"/>
                  </a:lnTo>
                  <a:lnTo>
                    <a:pt x="475006" y="24141"/>
                  </a:lnTo>
                  <a:lnTo>
                    <a:pt x="423255" y="11108"/>
                  </a:lnTo>
                  <a:lnTo>
                    <a:pt x="366066" y="2871"/>
                  </a:lnTo>
                  <a:lnTo>
                    <a:pt x="3046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058749" y="3647835"/>
              <a:ext cx="609600" cy="283210"/>
            </a:xfrm>
            <a:custGeom>
              <a:avLst/>
              <a:gdLst/>
              <a:ahLst/>
              <a:cxnLst/>
              <a:rect l="l" t="t" r="r" b="b"/>
              <a:pathLst>
                <a:path w="609600" h="283210">
                  <a:moveTo>
                    <a:pt x="0" y="141356"/>
                  </a:moveTo>
                  <a:lnTo>
                    <a:pt x="23942" y="86333"/>
                  </a:lnTo>
                  <a:lnTo>
                    <a:pt x="89234" y="41402"/>
                  </a:lnTo>
                  <a:lnTo>
                    <a:pt x="134324" y="24141"/>
                  </a:lnTo>
                  <a:lnTo>
                    <a:pt x="186075" y="11108"/>
                  </a:lnTo>
                  <a:lnTo>
                    <a:pt x="243264" y="2871"/>
                  </a:lnTo>
                  <a:lnTo>
                    <a:pt x="304665" y="0"/>
                  </a:lnTo>
                  <a:lnTo>
                    <a:pt x="366066" y="2871"/>
                  </a:lnTo>
                  <a:lnTo>
                    <a:pt x="423255" y="11108"/>
                  </a:lnTo>
                  <a:lnTo>
                    <a:pt x="475006" y="24141"/>
                  </a:lnTo>
                  <a:lnTo>
                    <a:pt x="520096" y="41402"/>
                  </a:lnTo>
                  <a:lnTo>
                    <a:pt x="557298" y="62322"/>
                  </a:lnTo>
                  <a:lnTo>
                    <a:pt x="603141" y="112867"/>
                  </a:lnTo>
                  <a:lnTo>
                    <a:pt x="609331" y="141356"/>
                  </a:lnTo>
                  <a:lnTo>
                    <a:pt x="603141" y="169844"/>
                  </a:lnTo>
                  <a:lnTo>
                    <a:pt x="557298" y="220389"/>
                  </a:lnTo>
                  <a:lnTo>
                    <a:pt x="520096" y="241309"/>
                  </a:lnTo>
                  <a:lnTo>
                    <a:pt x="475006" y="258570"/>
                  </a:lnTo>
                  <a:lnTo>
                    <a:pt x="423255" y="271603"/>
                  </a:lnTo>
                  <a:lnTo>
                    <a:pt x="366066" y="279840"/>
                  </a:lnTo>
                  <a:lnTo>
                    <a:pt x="304665" y="282712"/>
                  </a:lnTo>
                  <a:lnTo>
                    <a:pt x="243264" y="279840"/>
                  </a:lnTo>
                  <a:lnTo>
                    <a:pt x="186075" y="271603"/>
                  </a:lnTo>
                  <a:lnTo>
                    <a:pt x="134324" y="258570"/>
                  </a:lnTo>
                  <a:lnTo>
                    <a:pt x="89234" y="241309"/>
                  </a:lnTo>
                  <a:lnTo>
                    <a:pt x="52032" y="220389"/>
                  </a:lnTo>
                  <a:lnTo>
                    <a:pt x="6189" y="169844"/>
                  </a:lnTo>
                  <a:lnTo>
                    <a:pt x="0" y="141356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3769146" y="3684523"/>
            <a:ext cx="2374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C00000"/>
                </a:solidFill>
                <a:latin typeface="Arial"/>
                <a:cs typeface="Arial"/>
              </a:rPr>
              <a:t>2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dirty="0">
                <a:solidFill>
                  <a:srgbClr val="008000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4652706" y="3592259"/>
            <a:ext cx="614045" cy="329565"/>
            <a:chOff x="3128705" y="3592258"/>
            <a:chExt cx="614045" cy="329565"/>
          </a:xfrm>
        </p:grpSpPr>
        <p:sp>
          <p:nvSpPr>
            <p:cNvPr id="87" name="object 87"/>
            <p:cNvSpPr/>
            <p:nvPr/>
          </p:nvSpPr>
          <p:spPr>
            <a:xfrm>
              <a:off x="3138230" y="3601783"/>
              <a:ext cx="594995" cy="310515"/>
            </a:xfrm>
            <a:custGeom>
              <a:avLst/>
              <a:gdLst/>
              <a:ahLst/>
              <a:cxnLst/>
              <a:rect l="l" t="t" r="r" b="b"/>
              <a:pathLst>
                <a:path w="594995" h="310514">
                  <a:moveTo>
                    <a:pt x="297357" y="0"/>
                  </a:moveTo>
                  <a:lnTo>
                    <a:pt x="237429" y="3150"/>
                  </a:lnTo>
                  <a:lnTo>
                    <a:pt x="181612" y="12186"/>
                  </a:lnTo>
                  <a:lnTo>
                    <a:pt x="131102" y="26483"/>
                  </a:lnTo>
                  <a:lnTo>
                    <a:pt x="87094" y="45418"/>
                  </a:lnTo>
                  <a:lnTo>
                    <a:pt x="50784" y="68368"/>
                  </a:lnTo>
                  <a:lnTo>
                    <a:pt x="6041" y="123817"/>
                  </a:lnTo>
                  <a:lnTo>
                    <a:pt x="0" y="155069"/>
                  </a:lnTo>
                  <a:lnTo>
                    <a:pt x="6041" y="186321"/>
                  </a:lnTo>
                  <a:lnTo>
                    <a:pt x="50784" y="241771"/>
                  </a:lnTo>
                  <a:lnTo>
                    <a:pt x="87094" y="264721"/>
                  </a:lnTo>
                  <a:lnTo>
                    <a:pt x="131102" y="283656"/>
                  </a:lnTo>
                  <a:lnTo>
                    <a:pt x="181612" y="297954"/>
                  </a:lnTo>
                  <a:lnTo>
                    <a:pt x="237429" y="306989"/>
                  </a:lnTo>
                  <a:lnTo>
                    <a:pt x="297357" y="310140"/>
                  </a:lnTo>
                  <a:lnTo>
                    <a:pt x="357285" y="306989"/>
                  </a:lnTo>
                  <a:lnTo>
                    <a:pt x="413102" y="297954"/>
                  </a:lnTo>
                  <a:lnTo>
                    <a:pt x="463613" y="283656"/>
                  </a:lnTo>
                  <a:lnTo>
                    <a:pt x="507621" y="264721"/>
                  </a:lnTo>
                  <a:lnTo>
                    <a:pt x="543931" y="241771"/>
                  </a:lnTo>
                  <a:lnTo>
                    <a:pt x="588674" y="186321"/>
                  </a:lnTo>
                  <a:lnTo>
                    <a:pt x="594715" y="155069"/>
                  </a:lnTo>
                  <a:lnTo>
                    <a:pt x="588674" y="123817"/>
                  </a:lnTo>
                  <a:lnTo>
                    <a:pt x="543931" y="68368"/>
                  </a:lnTo>
                  <a:lnTo>
                    <a:pt x="507621" y="45418"/>
                  </a:lnTo>
                  <a:lnTo>
                    <a:pt x="463613" y="26483"/>
                  </a:lnTo>
                  <a:lnTo>
                    <a:pt x="413102" y="12186"/>
                  </a:lnTo>
                  <a:lnTo>
                    <a:pt x="357285" y="3150"/>
                  </a:lnTo>
                  <a:lnTo>
                    <a:pt x="29735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138230" y="3601783"/>
              <a:ext cx="594995" cy="310515"/>
            </a:xfrm>
            <a:custGeom>
              <a:avLst/>
              <a:gdLst/>
              <a:ahLst/>
              <a:cxnLst/>
              <a:rect l="l" t="t" r="r" b="b"/>
              <a:pathLst>
                <a:path w="594995" h="310514">
                  <a:moveTo>
                    <a:pt x="0" y="155070"/>
                  </a:moveTo>
                  <a:lnTo>
                    <a:pt x="23367" y="94710"/>
                  </a:lnTo>
                  <a:lnTo>
                    <a:pt x="87094" y="45419"/>
                  </a:lnTo>
                  <a:lnTo>
                    <a:pt x="131102" y="26483"/>
                  </a:lnTo>
                  <a:lnTo>
                    <a:pt x="181612" y="12186"/>
                  </a:lnTo>
                  <a:lnTo>
                    <a:pt x="237429" y="3150"/>
                  </a:lnTo>
                  <a:lnTo>
                    <a:pt x="297358" y="0"/>
                  </a:lnTo>
                  <a:lnTo>
                    <a:pt x="357286" y="3150"/>
                  </a:lnTo>
                  <a:lnTo>
                    <a:pt x="413103" y="12186"/>
                  </a:lnTo>
                  <a:lnTo>
                    <a:pt x="463613" y="26483"/>
                  </a:lnTo>
                  <a:lnTo>
                    <a:pt x="507621" y="45419"/>
                  </a:lnTo>
                  <a:lnTo>
                    <a:pt x="543931" y="68369"/>
                  </a:lnTo>
                  <a:lnTo>
                    <a:pt x="588674" y="123818"/>
                  </a:lnTo>
                  <a:lnTo>
                    <a:pt x="594716" y="155070"/>
                  </a:lnTo>
                  <a:lnTo>
                    <a:pt x="588674" y="186322"/>
                  </a:lnTo>
                  <a:lnTo>
                    <a:pt x="543931" y="241771"/>
                  </a:lnTo>
                  <a:lnTo>
                    <a:pt x="507621" y="264721"/>
                  </a:lnTo>
                  <a:lnTo>
                    <a:pt x="463613" y="283657"/>
                  </a:lnTo>
                  <a:lnTo>
                    <a:pt x="413103" y="297954"/>
                  </a:lnTo>
                  <a:lnTo>
                    <a:pt x="357286" y="306990"/>
                  </a:lnTo>
                  <a:lnTo>
                    <a:pt x="297358" y="310141"/>
                  </a:lnTo>
                  <a:lnTo>
                    <a:pt x="237429" y="306990"/>
                  </a:lnTo>
                  <a:lnTo>
                    <a:pt x="181612" y="297954"/>
                  </a:lnTo>
                  <a:lnTo>
                    <a:pt x="131102" y="283657"/>
                  </a:lnTo>
                  <a:lnTo>
                    <a:pt x="87094" y="264721"/>
                  </a:lnTo>
                  <a:lnTo>
                    <a:pt x="50784" y="241771"/>
                  </a:lnTo>
                  <a:lnTo>
                    <a:pt x="6041" y="186322"/>
                  </a:lnTo>
                  <a:lnTo>
                    <a:pt x="0" y="15507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4841319" y="3654044"/>
            <a:ext cx="2374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C00000"/>
                </a:solidFill>
                <a:latin typeface="Arial"/>
                <a:cs typeface="Arial"/>
              </a:rPr>
              <a:t>2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dirty="0">
                <a:solidFill>
                  <a:srgbClr val="008000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5210840" y="3012517"/>
            <a:ext cx="889000" cy="329565"/>
            <a:chOff x="3686840" y="3012516"/>
            <a:chExt cx="889000" cy="329565"/>
          </a:xfrm>
        </p:grpSpPr>
        <p:sp>
          <p:nvSpPr>
            <p:cNvPr id="91" name="object 91"/>
            <p:cNvSpPr/>
            <p:nvPr/>
          </p:nvSpPr>
          <p:spPr>
            <a:xfrm>
              <a:off x="3696365" y="3022041"/>
              <a:ext cx="869950" cy="310515"/>
            </a:xfrm>
            <a:custGeom>
              <a:avLst/>
              <a:gdLst/>
              <a:ahLst/>
              <a:cxnLst/>
              <a:rect l="l" t="t" r="r" b="b"/>
              <a:pathLst>
                <a:path w="869950" h="310514">
                  <a:moveTo>
                    <a:pt x="434972" y="0"/>
                  </a:moveTo>
                  <a:lnTo>
                    <a:pt x="364417" y="2029"/>
                  </a:lnTo>
                  <a:lnTo>
                    <a:pt x="297487" y="7905"/>
                  </a:lnTo>
                  <a:lnTo>
                    <a:pt x="235077" y="17308"/>
                  </a:lnTo>
                  <a:lnTo>
                    <a:pt x="178083" y="29919"/>
                  </a:lnTo>
                  <a:lnTo>
                    <a:pt x="127400" y="45419"/>
                  </a:lnTo>
                  <a:lnTo>
                    <a:pt x="83924" y="63487"/>
                  </a:lnTo>
                  <a:lnTo>
                    <a:pt x="48550" y="83806"/>
                  </a:lnTo>
                  <a:lnTo>
                    <a:pt x="5693" y="129917"/>
                  </a:lnTo>
                  <a:lnTo>
                    <a:pt x="0" y="155070"/>
                  </a:lnTo>
                  <a:lnTo>
                    <a:pt x="5693" y="180223"/>
                  </a:lnTo>
                  <a:lnTo>
                    <a:pt x="48550" y="226334"/>
                  </a:lnTo>
                  <a:lnTo>
                    <a:pt x="83924" y="246652"/>
                  </a:lnTo>
                  <a:lnTo>
                    <a:pt x="127400" y="264721"/>
                  </a:lnTo>
                  <a:lnTo>
                    <a:pt x="178083" y="280220"/>
                  </a:lnTo>
                  <a:lnTo>
                    <a:pt x="235077" y="292831"/>
                  </a:lnTo>
                  <a:lnTo>
                    <a:pt x="297487" y="302234"/>
                  </a:lnTo>
                  <a:lnTo>
                    <a:pt x="364417" y="308110"/>
                  </a:lnTo>
                  <a:lnTo>
                    <a:pt x="434972" y="310140"/>
                  </a:lnTo>
                  <a:lnTo>
                    <a:pt x="505527" y="308110"/>
                  </a:lnTo>
                  <a:lnTo>
                    <a:pt x="572457" y="302234"/>
                  </a:lnTo>
                  <a:lnTo>
                    <a:pt x="634866" y="292831"/>
                  </a:lnTo>
                  <a:lnTo>
                    <a:pt x="691860" y="280220"/>
                  </a:lnTo>
                  <a:lnTo>
                    <a:pt x="742543" y="264721"/>
                  </a:lnTo>
                  <a:lnTo>
                    <a:pt x="786019" y="246652"/>
                  </a:lnTo>
                  <a:lnTo>
                    <a:pt x="821392" y="226334"/>
                  </a:lnTo>
                  <a:lnTo>
                    <a:pt x="864250" y="180223"/>
                  </a:lnTo>
                  <a:lnTo>
                    <a:pt x="869943" y="155070"/>
                  </a:lnTo>
                  <a:lnTo>
                    <a:pt x="864250" y="129917"/>
                  </a:lnTo>
                  <a:lnTo>
                    <a:pt x="821392" y="83806"/>
                  </a:lnTo>
                  <a:lnTo>
                    <a:pt x="786019" y="63487"/>
                  </a:lnTo>
                  <a:lnTo>
                    <a:pt x="742543" y="45419"/>
                  </a:lnTo>
                  <a:lnTo>
                    <a:pt x="691860" y="29919"/>
                  </a:lnTo>
                  <a:lnTo>
                    <a:pt x="634866" y="17308"/>
                  </a:lnTo>
                  <a:lnTo>
                    <a:pt x="572457" y="7905"/>
                  </a:lnTo>
                  <a:lnTo>
                    <a:pt x="505527" y="2029"/>
                  </a:lnTo>
                  <a:lnTo>
                    <a:pt x="4349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696365" y="3022041"/>
              <a:ext cx="869950" cy="310515"/>
            </a:xfrm>
            <a:custGeom>
              <a:avLst/>
              <a:gdLst/>
              <a:ahLst/>
              <a:cxnLst/>
              <a:rect l="l" t="t" r="r" b="b"/>
              <a:pathLst>
                <a:path w="869950" h="310514">
                  <a:moveTo>
                    <a:pt x="0" y="155070"/>
                  </a:moveTo>
                  <a:lnTo>
                    <a:pt x="22175" y="106056"/>
                  </a:lnTo>
                  <a:lnTo>
                    <a:pt x="83924" y="63487"/>
                  </a:lnTo>
                  <a:lnTo>
                    <a:pt x="127400" y="45419"/>
                  </a:lnTo>
                  <a:lnTo>
                    <a:pt x="178082" y="29919"/>
                  </a:lnTo>
                  <a:lnTo>
                    <a:pt x="235077" y="17308"/>
                  </a:lnTo>
                  <a:lnTo>
                    <a:pt x="297486" y="7905"/>
                  </a:lnTo>
                  <a:lnTo>
                    <a:pt x="364416" y="2029"/>
                  </a:lnTo>
                  <a:lnTo>
                    <a:pt x="434971" y="0"/>
                  </a:lnTo>
                  <a:lnTo>
                    <a:pt x="505526" y="2029"/>
                  </a:lnTo>
                  <a:lnTo>
                    <a:pt x="572456" y="7905"/>
                  </a:lnTo>
                  <a:lnTo>
                    <a:pt x="634865" y="17308"/>
                  </a:lnTo>
                  <a:lnTo>
                    <a:pt x="691860" y="29919"/>
                  </a:lnTo>
                  <a:lnTo>
                    <a:pt x="742542" y="45419"/>
                  </a:lnTo>
                  <a:lnTo>
                    <a:pt x="786018" y="63487"/>
                  </a:lnTo>
                  <a:lnTo>
                    <a:pt x="821392" y="83806"/>
                  </a:lnTo>
                  <a:lnTo>
                    <a:pt x="864249" y="129917"/>
                  </a:lnTo>
                  <a:lnTo>
                    <a:pt x="869943" y="155070"/>
                  </a:lnTo>
                  <a:lnTo>
                    <a:pt x="864249" y="180223"/>
                  </a:lnTo>
                  <a:lnTo>
                    <a:pt x="821392" y="226334"/>
                  </a:lnTo>
                  <a:lnTo>
                    <a:pt x="786018" y="246653"/>
                  </a:lnTo>
                  <a:lnTo>
                    <a:pt x="742542" y="264721"/>
                  </a:lnTo>
                  <a:lnTo>
                    <a:pt x="691860" y="280221"/>
                  </a:lnTo>
                  <a:lnTo>
                    <a:pt x="634865" y="292832"/>
                  </a:lnTo>
                  <a:lnTo>
                    <a:pt x="572456" y="302235"/>
                  </a:lnTo>
                  <a:lnTo>
                    <a:pt x="505526" y="308111"/>
                  </a:lnTo>
                  <a:lnTo>
                    <a:pt x="434971" y="310141"/>
                  </a:lnTo>
                  <a:lnTo>
                    <a:pt x="364416" y="308111"/>
                  </a:lnTo>
                  <a:lnTo>
                    <a:pt x="297486" y="302235"/>
                  </a:lnTo>
                  <a:lnTo>
                    <a:pt x="235077" y="292832"/>
                  </a:lnTo>
                  <a:lnTo>
                    <a:pt x="178082" y="280221"/>
                  </a:lnTo>
                  <a:lnTo>
                    <a:pt x="127400" y="264721"/>
                  </a:lnTo>
                  <a:lnTo>
                    <a:pt x="83924" y="246653"/>
                  </a:lnTo>
                  <a:lnTo>
                    <a:pt x="48550" y="226334"/>
                  </a:lnTo>
                  <a:lnTo>
                    <a:pt x="5693" y="180223"/>
                  </a:lnTo>
                  <a:lnTo>
                    <a:pt x="0" y="15507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5452931" y="3071876"/>
            <a:ext cx="4057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1200" spc="-5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r>
              <a:rPr sz="1200" dirty="0">
                <a:solidFill>
                  <a:srgbClr val="008000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3097190" y="2558280"/>
            <a:ext cx="2573020" cy="1145540"/>
            <a:chOff x="1573190" y="2558280"/>
            <a:chExt cx="2573020" cy="1145540"/>
          </a:xfrm>
        </p:grpSpPr>
        <p:sp>
          <p:nvSpPr>
            <p:cNvPr id="95" name="object 95"/>
            <p:cNvSpPr/>
            <p:nvPr/>
          </p:nvSpPr>
          <p:spPr>
            <a:xfrm>
              <a:off x="1733841" y="2665664"/>
              <a:ext cx="215900" cy="356870"/>
            </a:xfrm>
            <a:custGeom>
              <a:avLst/>
              <a:gdLst/>
              <a:ahLst/>
              <a:cxnLst/>
              <a:rect l="l" t="t" r="r" b="b"/>
              <a:pathLst>
                <a:path w="215900" h="356869">
                  <a:moveTo>
                    <a:pt x="215866" y="0"/>
                  </a:moveTo>
                  <a:lnTo>
                    <a:pt x="0" y="35637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587478" y="3293663"/>
              <a:ext cx="560705" cy="395605"/>
            </a:xfrm>
            <a:custGeom>
              <a:avLst/>
              <a:gdLst/>
              <a:ahLst/>
              <a:cxnLst/>
              <a:rect l="l" t="t" r="r" b="b"/>
              <a:pathLst>
                <a:path w="560705" h="395604">
                  <a:moveTo>
                    <a:pt x="0" y="0"/>
                  </a:moveTo>
                  <a:lnTo>
                    <a:pt x="560505" y="39557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726954" y="2572567"/>
              <a:ext cx="387985" cy="0"/>
            </a:xfrm>
            <a:custGeom>
              <a:avLst/>
              <a:gdLst/>
              <a:ahLst/>
              <a:cxnLst/>
              <a:rect l="l" t="t" r="r" b="b"/>
              <a:pathLst>
                <a:path w="387985">
                  <a:moveTo>
                    <a:pt x="387971" y="0"/>
                  </a:moveTo>
                  <a:lnTo>
                    <a:pt x="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732945" y="2672521"/>
              <a:ext cx="398780" cy="349885"/>
            </a:xfrm>
            <a:custGeom>
              <a:avLst/>
              <a:gdLst/>
              <a:ahLst/>
              <a:cxnLst/>
              <a:rect l="l" t="t" r="r" b="b"/>
              <a:pathLst>
                <a:path w="398779" h="349885">
                  <a:moveTo>
                    <a:pt x="398392" y="34952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587793" y="2665664"/>
              <a:ext cx="1236345" cy="401955"/>
            </a:xfrm>
            <a:custGeom>
              <a:avLst/>
              <a:gdLst/>
              <a:ahLst/>
              <a:cxnLst/>
              <a:rect l="l" t="t" r="r" b="b"/>
              <a:pathLst>
                <a:path w="1236345" h="401955">
                  <a:moveTo>
                    <a:pt x="1235972" y="401796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073748" y="3152308"/>
              <a:ext cx="1623060" cy="25400"/>
            </a:xfrm>
            <a:custGeom>
              <a:avLst/>
              <a:gdLst/>
              <a:ahLst/>
              <a:cxnLst/>
              <a:rect l="l" t="t" r="r" b="b"/>
              <a:pathLst>
                <a:path w="1623060" h="25400">
                  <a:moveTo>
                    <a:pt x="1622617" y="24804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931323" y="3252262"/>
              <a:ext cx="1294130" cy="394970"/>
            </a:xfrm>
            <a:custGeom>
              <a:avLst/>
              <a:gdLst/>
              <a:ahLst/>
              <a:cxnLst/>
              <a:rect l="l" t="t" r="r" b="b"/>
              <a:pathLst>
                <a:path w="1294130" h="394970">
                  <a:moveTo>
                    <a:pt x="1294000" y="39494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" name="object 102"/>
          <p:cNvGrpSpPr/>
          <p:nvPr/>
        </p:nvGrpSpPr>
        <p:grpSpPr>
          <a:xfrm>
            <a:off x="7464060" y="2246308"/>
            <a:ext cx="2067560" cy="343535"/>
            <a:chOff x="5940060" y="2246307"/>
            <a:chExt cx="2067560" cy="343535"/>
          </a:xfrm>
        </p:grpSpPr>
        <p:sp>
          <p:nvSpPr>
            <p:cNvPr id="103" name="object 103"/>
            <p:cNvSpPr/>
            <p:nvPr/>
          </p:nvSpPr>
          <p:spPr>
            <a:xfrm>
              <a:off x="5949585" y="2272554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380856" y="0"/>
                  </a:moveTo>
                  <a:lnTo>
                    <a:pt x="312397" y="2454"/>
                  </a:lnTo>
                  <a:lnTo>
                    <a:pt x="247963" y="9531"/>
                  </a:lnTo>
                  <a:lnTo>
                    <a:pt x="188630" y="20800"/>
                  </a:lnTo>
                  <a:lnTo>
                    <a:pt x="135475" y="35831"/>
                  </a:lnTo>
                  <a:lnTo>
                    <a:pt x="89572" y="54193"/>
                  </a:lnTo>
                  <a:lnTo>
                    <a:pt x="51998" y="75457"/>
                  </a:lnTo>
                  <a:lnTo>
                    <a:pt x="6136" y="124966"/>
                  </a:lnTo>
                  <a:lnTo>
                    <a:pt x="0" y="152351"/>
                  </a:lnTo>
                  <a:lnTo>
                    <a:pt x="6136" y="179737"/>
                  </a:lnTo>
                  <a:lnTo>
                    <a:pt x="51998" y="229246"/>
                  </a:lnTo>
                  <a:lnTo>
                    <a:pt x="89572" y="250509"/>
                  </a:lnTo>
                  <a:lnTo>
                    <a:pt x="135475" y="268871"/>
                  </a:lnTo>
                  <a:lnTo>
                    <a:pt x="188630" y="283902"/>
                  </a:lnTo>
                  <a:lnTo>
                    <a:pt x="247963" y="295170"/>
                  </a:lnTo>
                  <a:lnTo>
                    <a:pt x="312397" y="302247"/>
                  </a:lnTo>
                  <a:lnTo>
                    <a:pt x="380856" y="304702"/>
                  </a:lnTo>
                  <a:lnTo>
                    <a:pt x="449315" y="302247"/>
                  </a:lnTo>
                  <a:lnTo>
                    <a:pt x="513749" y="295170"/>
                  </a:lnTo>
                  <a:lnTo>
                    <a:pt x="573082" y="283902"/>
                  </a:lnTo>
                  <a:lnTo>
                    <a:pt x="626237" y="268871"/>
                  </a:lnTo>
                  <a:lnTo>
                    <a:pt x="672140" y="250509"/>
                  </a:lnTo>
                  <a:lnTo>
                    <a:pt x="709714" y="229246"/>
                  </a:lnTo>
                  <a:lnTo>
                    <a:pt x="755576" y="179737"/>
                  </a:lnTo>
                  <a:lnTo>
                    <a:pt x="761712" y="152351"/>
                  </a:lnTo>
                  <a:lnTo>
                    <a:pt x="755576" y="124966"/>
                  </a:lnTo>
                  <a:lnTo>
                    <a:pt x="709714" y="75457"/>
                  </a:lnTo>
                  <a:lnTo>
                    <a:pt x="672140" y="54193"/>
                  </a:lnTo>
                  <a:lnTo>
                    <a:pt x="626237" y="35831"/>
                  </a:lnTo>
                  <a:lnTo>
                    <a:pt x="573082" y="20800"/>
                  </a:lnTo>
                  <a:lnTo>
                    <a:pt x="513749" y="9531"/>
                  </a:lnTo>
                  <a:lnTo>
                    <a:pt x="449315" y="2454"/>
                  </a:lnTo>
                  <a:lnTo>
                    <a:pt x="38085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949585" y="2272554"/>
              <a:ext cx="762000" cy="304800"/>
            </a:xfrm>
            <a:custGeom>
              <a:avLst/>
              <a:gdLst/>
              <a:ahLst/>
              <a:cxnLst/>
              <a:rect l="l" t="t" r="r" b="b"/>
              <a:pathLst>
                <a:path w="762000" h="304800">
                  <a:moveTo>
                    <a:pt x="0" y="152351"/>
                  </a:moveTo>
                  <a:lnTo>
                    <a:pt x="23827" y="99190"/>
                  </a:lnTo>
                  <a:lnTo>
                    <a:pt x="89572" y="54193"/>
                  </a:lnTo>
                  <a:lnTo>
                    <a:pt x="135475" y="35831"/>
                  </a:lnTo>
                  <a:lnTo>
                    <a:pt x="188631" y="20800"/>
                  </a:lnTo>
                  <a:lnTo>
                    <a:pt x="247963" y="9531"/>
                  </a:lnTo>
                  <a:lnTo>
                    <a:pt x="312397" y="2454"/>
                  </a:lnTo>
                  <a:lnTo>
                    <a:pt x="380857" y="0"/>
                  </a:lnTo>
                  <a:lnTo>
                    <a:pt x="449316" y="2454"/>
                  </a:lnTo>
                  <a:lnTo>
                    <a:pt x="513750" y="9531"/>
                  </a:lnTo>
                  <a:lnTo>
                    <a:pt x="573082" y="20800"/>
                  </a:lnTo>
                  <a:lnTo>
                    <a:pt x="626238" y="35831"/>
                  </a:lnTo>
                  <a:lnTo>
                    <a:pt x="672141" y="54193"/>
                  </a:lnTo>
                  <a:lnTo>
                    <a:pt x="709715" y="75456"/>
                  </a:lnTo>
                  <a:lnTo>
                    <a:pt x="755577" y="124965"/>
                  </a:lnTo>
                  <a:lnTo>
                    <a:pt x="761714" y="152351"/>
                  </a:lnTo>
                  <a:lnTo>
                    <a:pt x="755577" y="179736"/>
                  </a:lnTo>
                  <a:lnTo>
                    <a:pt x="709715" y="229245"/>
                  </a:lnTo>
                  <a:lnTo>
                    <a:pt x="672141" y="250508"/>
                  </a:lnTo>
                  <a:lnTo>
                    <a:pt x="626238" y="268870"/>
                  </a:lnTo>
                  <a:lnTo>
                    <a:pt x="573082" y="283901"/>
                  </a:lnTo>
                  <a:lnTo>
                    <a:pt x="513750" y="295170"/>
                  </a:lnTo>
                  <a:lnTo>
                    <a:pt x="449316" y="302247"/>
                  </a:lnTo>
                  <a:lnTo>
                    <a:pt x="380857" y="304702"/>
                  </a:lnTo>
                  <a:lnTo>
                    <a:pt x="312397" y="302247"/>
                  </a:lnTo>
                  <a:lnTo>
                    <a:pt x="247963" y="295170"/>
                  </a:lnTo>
                  <a:lnTo>
                    <a:pt x="188631" y="283901"/>
                  </a:lnTo>
                  <a:lnTo>
                    <a:pt x="135475" y="268870"/>
                  </a:lnTo>
                  <a:lnTo>
                    <a:pt x="89572" y="250508"/>
                  </a:lnTo>
                  <a:lnTo>
                    <a:pt x="51998" y="229245"/>
                  </a:lnTo>
                  <a:lnTo>
                    <a:pt x="6136" y="179736"/>
                  </a:lnTo>
                  <a:lnTo>
                    <a:pt x="0" y="15235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105228" y="2255832"/>
              <a:ext cx="892810" cy="324485"/>
            </a:xfrm>
            <a:custGeom>
              <a:avLst/>
              <a:gdLst/>
              <a:ahLst/>
              <a:cxnLst/>
              <a:rect l="l" t="t" r="r" b="b"/>
              <a:pathLst>
                <a:path w="892809" h="324485">
                  <a:moveTo>
                    <a:pt x="446201" y="0"/>
                  </a:moveTo>
                  <a:lnTo>
                    <a:pt x="380265" y="1758"/>
                  </a:lnTo>
                  <a:lnTo>
                    <a:pt x="317332" y="6866"/>
                  </a:lnTo>
                  <a:lnTo>
                    <a:pt x="258094" y="15073"/>
                  </a:lnTo>
                  <a:lnTo>
                    <a:pt x="203240" y="26128"/>
                  </a:lnTo>
                  <a:lnTo>
                    <a:pt x="153460" y="39780"/>
                  </a:lnTo>
                  <a:lnTo>
                    <a:pt x="109445" y="55778"/>
                  </a:lnTo>
                  <a:lnTo>
                    <a:pt x="71885" y="73871"/>
                  </a:lnTo>
                  <a:lnTo>
                    <a:pt x="18891" y="115339"/>
                  </a:lnTo>
                  <a:lnTo>
                    <a:pt x="0" y="162179"/>
                  </a:lnTo>
                  <a:lnTo>
                    <a:pt x="4837" y="186144"/>
                  </a:lnTo>
                  <a:lnTo>
                    <a:pt x="41471" y="230549"/>
                  </a:lnTo>
                  <a:lnTo>
                    <a:pt x="109445" y="268580"/>
                  </a:lnTo>
                  <a:lnTo>
                    <a:pt x="153460" y="284578"/>
                  </a:lnTo>
                  <a:lnTo>
                    <a:pt x="203240" y="298230"/>
                  </a:lnTo>
                  <a:lnTo>
                    <a:pt x="258094" y="309284"/>
                  </a:lnTo>
                  <a:lnTo>
                    <a:pt x="317332" y="317491"/>
                  </a:lnTo>
                  <a:lnTo>
                    <a:pt x="380265" y="322599"/>
                  </a:lnTo>
                  <a:lnTo>
                    <a:pt x="446201" y="324358"/>
                  </a:lnTo>
                  <a:lnTo>
                    <a:pt x="512138" y="322599"/>
                  </a:lnTo>
                  <a:lnTo>
                    <a:pt x="575070" y="317491"/>
                  </a:lnTo>
                  <a:lnTo>
                    <a:pt x="634309" y="309284"/>
                  </a:lnTo>
                  <a:lnTo>
                    <a:pt x="689163" y="298230"/>
                  </a:lnTo>
                  <a:lnTo>
                    <a:pt x="738943" y="284578"/>
                  </a:lnTo>
                  <a:lnTo>
                    <a:pt x="782957" y="268580"/>
                  </a:lnTo>
                  <a:lnTo>
                    <a:pt x="820517" y="250487"/>
                  </a:lnTo>
                  <a:lnTo>
                    <a:pt x="873511" y="209018"/>
                  </a:lnTo>
                  <a:lnTo>
                    <a:pt x="892403" y="162179"/>
                  </a:lnTo>
                  <a:lnTo>
                    <a:pt x="887565" y="138213"/>
                  </a:lnTo>
                  <a:lnTo>
                    <a:pt x="850932" y="93808"/>
                  </a:lnTo>
                  <a:lnTo>
                    <a:pt x="782957" y="55778"/>
                  </a:lnTo>
                  <a:lnTo>
                    <a:pt x="738943" y="39780"/>
                  </a:lnTo>
                  <a:lnTo>
                    <a:pt x="689163" y="26128"/>
                  </a:lnTo>
                  <a:lnTo>
                    <a:pt x="634309" y="15073"/>
                  </a:lnTo>
                  <a:lnTo>
                    <a:pt x="575070" y="6866"/>
                  </a:lnTo>
                  <a:lnTo>
                    <a:pt x="512138" y="1758"/>
                  </a:lnTo>
                  <a:lnTo>
                    <a:pt x="44620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105228" y="2255832"/>
              <a:ext cx="892810" cy="324485"/>
            </a:xfrm>
            <a:custGeom>
              <a:avLst/>
              <a:gdLst/>
              <a:ahLst/>
              <a:cxnLst/>
              <a:rect l="l" t="t" r="r" b="b"/>
              <a:pathLst>
                <a:path w="892809" h="324485">
                  <a:moveTo>
                    <a:pt x="0" y="162179"/>
                  </a:moveTo>
                  <a:lnTo>
                    <a:pt x="18891" y="115339"/>
                  </a:lnTo>
                  <a:lnTo>
                    <a:pt x="71885" y="73870"/>
                  </a:lnTo>
                  <a:lnTo>
                    <a:pt x="109445" y="55777"/>
                  </a:lnTo>
                  <a:lnTo>
                    <a:pt x="153460" y="39779"/>
                  </a:lnTo>
                  <a:lnTo>
                    <a:pt x="203240" y="26128"/>
                  </a:lnTo>
                  <a:lnTo>
                    <a:pt x="258094" y="15073"/>
                  </a:lnTo>
                  <a:lnTo>
                    <a:pt x="317332" y="6866"/>
                  </a:lnTo>
                  <a:lnTo>
                    <a:pt x="380265" y="1758"/>
                  </a:lnTo>
                  <a:lnTo>
                    <a:pt x="446202" y="0"/>
                  </a:lnTo>
                  <a:lnTo>
                    <a:pt x="512138" y="1758"/>
                  </a:lnTo>
                  <a:lnTo>
                    <a:pt x="575071" y="6866"/>
                  </a:lnTo>
                  <a:lnTo>
                    <a:pt x="634309" y="15073"/>
                  </a:lnTo>
                  <a:lnTo>
                    <a:pt x="689163" y="26128"/>
                  </a:lnTo>
                  <a:lnTo>
                    <a:pt x="738943" y="39779"/>
                  </a:lnTo>
                  <a:lnTo>
                    <a:pt x="782958" y="55777"/>
                  </a:lnTo>
                  <a:lnTo>
                    <a:pt x="820518" y="73870"/>
                  </a:lnTo>
                  <a:lnTo>
                    <a:pt x="873512" y="115339"/>
                  </a:lnTo>
                  <a:lnTo>
                    <a:pt x="892404" y="162179"/>
                  </a:lnTo>
                  <a:lnTo>
                    <a:pt x="887566" y="186144"/>
                  </a:lnTo>
                  <a:lnTo>
                    <a:pt x="850932" y="230549"/>
                  </a:lnTo>
                  <a:lnTo>
                    <a:pt x="782958" y="268580"/>
                  </a:lnTo>
                  <a:lnTo>
                    <a:pt x="738943" y="284578"/>
                  </a:lnTo>
                  <a:lnTo>
                    <a:pt x="689163" y="298229"/>
                  </a:lnTo>
                  <a:lnTo>
                    <a:pt x="634309" y="309284"/>
                  </a:lnTo>
                  <a:lnTo>
                    <a:pt x="575071" y="317491"/>
                  </a:lnTo>
                  <a:lnTo>
                    <a:pt x="512138" y="322599"/>
                  </a:lnTo>
                  <a:lnTo>
                    <a:pt x="446202" y="324358"/>
                  </a:lnTo>
                  <a:lnTo>
                    <a:pt x="380265" y="322599"/>
                  </a:lnTo>
                  <a:lnTo>
                    <a:pt x="317332" y="317491"/>
                  </a:lnTo>
                  <a:lnTo>
                    <a:pt x="258094" y="309284"/>
                  </a:lnTo>
                  <a:lnTo>
                    <a:pt x="203240" y="298229"/>
                  </a:lnTo>
                  <a:lnTo>
                    <a:pt x="153460" y="284578"/>
                  </a:lnTo>
                  <a:lnTo>
                    <a:pt x="109445" y="268580"/>
                  </a:lnTo>
                  <a:lnTo>
                    <a:pt x="71885" y="250487"/>
                  </a:lnTo>
                  <a:lnTo>
                    <a:pt x="18891" y="209018"/>
                  </a:lnTo>
                  <a:lnTo>
                    <a:pt x="0" y="16217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7694104" y="2322067"/>
            <a:ext cx="15849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191260" algn="l"/>
              </a:tabLst>
            </a:pP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5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r>
              <a:rPr sz="1200" dirty="0">
                <a:solidFill>
                  <a:srgbClr val="008000"/>
                </a:solidFill>
                <a:latin typeface="Arial"/>
                <a:cs typeface="Arial"/>
              </a:rPr>
              <a:t>5	</a:t>
            </a:r>
            <a:r>
              <a:rPr spc="-7" baseline="2314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r>
              <a:rPr baseline="2314" dirty="0">
                <a:latin typeface="Arial"/>
                <a:cs typeface="Arial"/>
              </a:rPr>
              <a:t>,</a:t>
            </a:r>
            <a:r>
              <a:rPr spc="-7" baseline="2314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pc="-7" baseline="2314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r>
              <a:rPr baseline="2314" dirty="0">
                <a:solidFill>
                  <a:srgbClr val="008000"/>
                </a:solidFill>
                <a:latin typeface="Arial"/>
                <a:cs typeface="Arial"/>
              </a:rPr>
              <a:t>5</a:t>
            </a:r>
            <a:endParaRPr baseline="2314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6832815" y="2923496"/>
            <a:ext cx="1015365" cy="329565"/>
            <a:chOff x="5308814" y="2923495"/>
            <a:chExt cx="1015365" cy="329565"/>
          </a:xfrm>
        </p:grpSpPr>
        <p:sp>
          <p:nvSpPr>
            <p:cNvPr id="109" name="object 109"/>
            <p:cNvSpPr/>
            <p:nvPr/>
          </p:nvSpPr>
          <p:spPr>
            <a:xfrm>
              <a:off x="5318339" y="2933020"/>
              <a:ext cx="996315" cy="310515"/>
            </a:xfrm>
            <a:custGeom>
              <a:avLst/>
              <a:gdLst/>
              <a:ahLst/>
              <a:cxnLst/>
              <a:rect l="l" t="t" r="r" b="b"/>
              <a:pathLst>
                <a:path w="996314" h="310514">
                  <a:moveTo>
                    <a:pt x="498050" y="0"/>
                  </a:moveTo>
                  <a:lnTo>
                    <a:pt x="430468" y="1415"/>
                  </a:lnTo>
                  <a:lnTo>
                    <a:pt x="365649" y="5539"/>
                  </a:lnTo>
                  <a:lnTo>
                    <a:pt x="304187" y="12186"/>
                  </a:lnTo>
                  <a:lnTo>
                    <a:pt x="246675" y="21171"/>
                  </a:lnTo>
                  <a:lnTo>
                    <a:pt x="193706" y="32310"/>
                  </a:lnTo>
                  <a:lnTo>
                    <a:pt x="145875" y="45418"/>
                  </a:lnTo>
                  <a:lnTo>
                    <a:pt x="103775" y="60311"/>
                  </a:lnTo>
                  <a:lnTo>
                    <a:pt x="67998" y="76803"/>
                  </a:lnTo>
                  <a:lnTo>
                    <a:pt x="17790" y="113845"/>
                  </a:lnTo>
                  <a:lnTo>
                    <a:pt x="0" y="155069"/>
                  </a:lnTo>
                  <a:lnTo>
                    <a:pt x="4546" y="176111"/>
                  </a:lnTo>
                  <a:lnTo>
                    <a:pt x="39139" y="215430"/>
                  </a:lnTo>
                  <a:lnTo>
                    <a:pt x="103775" y="249828"/>
                  </a:lnTo>
                  <a:lnTo>
                    <a:pt x="145875" y="264721"/>
                  </a:lnTo>
                  <a:lnTo>
                    <a:pt x="193706" y="277829"/>
                  </a:lnTo>
                  <a:lnTo>
                    <a:pt x="246675" y="288968"/>
                  </a:lnTo>
                  <a:lnTo>
                    <a:pt x="304187" y="297954"/>
                  </a:lnTo>
                  <a:lnTo>
                    <a:pt x="365649" y="304601"/>
                  </a:lnTo>
                  <a:lnTo>
                    <a:pt x="430468" y="308724"/>
                  </a:lnTo>
                  <a:lnTo>
                    <a:pt x="498050" y="310140"/>
                  </a:lnTo>
                  <a:lnTo>
                    <a:pt x="565633" y="308724"/>
                  </a:lnTo>
                  <a:lnTo>
                    <a:pt x="630452" y="304601"/>
                  </a:lnTo>
                  <a:lnTo>
                    <a:pt x="691915" y="297954"/>
                  </a:lnTo>
                  <a:lnTo>
                    <a:pt x="749426" y="288968"/>
                  </a:lnTo>
                  <a:lnTo>
                    <a:pt x="802395" y="277829"/>
                  </a:lnTo>
                  <a:lnTo>
                    <a:pt x="850226" y="264721"/>
                  </a:lnTo>
                  <a:lnTo>
                    <a:pt x="892326" y="249828"/>
                  </a:lnTo>
                  <a:lnTo>
                    <a:pt x="928103" y="233336"/>
                  </a:lnTo>
                  <a:lnTo>
                    <a:pt x="978310" y="196293"/>
                  </a:lnTo>
                  <a:lnTo>
                    <a:pt x="996101" y="155069"/>
                  </a:lnTo>
                  <a:lnTo>
                    <a:pt x="991555" y="134027"/>
                  </a:lnTo>
                  <a:lnTo>
                    <a:pt x="956962" y="94709"/>
                  </a:lnTo>
                  <a:lnTo>
                    <a:pt x="892326" y="60311"/>
                  </a:lnTo>
                  <a:lnTo>
                    <a:pt x="850226" y="45418"/>
                  </a:lnTo>
                  <a:lnTo>
                    <a:pt x="802395" y="32310"/>
                  </a:lnTo>
                  <a:lnTo>
                    <a:pt x="749426" y="21171"/>
                  </a:lnTo>
                  <a:lnTo>
                    <a:pt x="691915" y="12186"/>
                  </a:lnTo>
                  <a:lnTo>
                    <a:pt x="630452" y="5539"/>
                  </a:lnTo>
                  <a:lnTo>
                    <a:pt x="565633" y="1415"/>
                  </a:lnTo>
                  <a:lnTo>
                    <a:pt x="498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318339" y="2933020"/>
              <a:ext cx="996315" cy="310515"/>
            </a:xfrm>
            <a:custGeom>
              <a:avLst/>
              <a:gdLst/>
              <a:ahLst/>
              <a:cxnLst/>
              <a:rect l="l" t="t" r="r" b="b"/>
              <a:pathLst>
                <a:path w="996314" h="310514">
                  <a:moveTo>
                    <a:pt x="0" y="155070"/>
                  </a:moveTo>
                  <a:lnTo>
                    <a:pt x="17790" y="113846"/>
                  </a:lnTo>
                  <a:lnTo>
                    <a:pt x="67998" y="76803"/>
                  </a:lnTo>
                  <a:lnTo>
                    <a:pt x="103775" y="60311"/>
                  </a:lnTo>
                  <a:lnTo>
                    <a:pt x="145875" y="45419"/>
                  </a:lnTo>
                  <a:lnTo>
                    <a:pt x="193706" y="32310"/>
                  </a:lnTo>
                  <a:lnTo>
                    <a:pt x="246675" y="21171"/>
                  </a:lnTo>
                  <a:lnTo>
                    <a:pt x="304187" y="12186"/>
                  </a:lnTo>
                  <a:lnTo>
                    <a:pt x="365649" y="5539"/>
                  </a:lnTo>
                  <a:lnTo>
                    <a:pt x="430468" y="1415"/>
                  </a:lnTo>
                  <a:lnTo>
                    <a:pt x="498051" y="0"/>
                  </a:lnTo>
                  <a:lnTo>
                    <a:pt x="565633" y="1415"/>
                  </a:lnTo>
                  <a:lnTo>
                    <a:pt x="630452" y="5539"/>
                  </a:lnTo>
                  <a:lnTo>
                    <a:pt x="691914" y="12186"/>
                  </a:lnTo>
                  <a:lnTo>
                    <a:pt x="749426" y="21171"/>
                  </a:lnTo>
                  <a:lnTo>
                    <a:pt x="802395" y="32310"/>
                  </a:lnTo>
                  <a:lnTo>
                    <a:pt x="850226" y="45419"/>
                  </a:lnTo>
                  <a:lnTo>
                    <a:pt x="892326" y="60311"/>
                  </a:lnTo>
                  <a:lnTo>
                    <a:pt x="928103" y="76803"/>
                  </a:lnTo>
                  <a:lnTo>
                    <a:pt x="978311" y="113846"/>
                  </a:lnTo>
                  <a:lnTo>
                    <a:pt x="996102" y="155070"/>
                  </a:lnTo>
                  <a:lnTo>
                    <a:pt x="991555" y="176112"/>
                  </a:lnTo>
                  <a:lnTo>
                    <a:pt x="956962" y="215430"/>
                  </a:lnTo>
                  <a:lnTo>
                    <a:pt x="892326" y="249829"/>
                  </a:lnTo>
                  <a:lnTo>
                    <a:pt x="850226" y="264721"/>
                  </a:lnTo>
                  <a:lnTo>
                    <a:pt x="802395" y="277830"/>
                  </a:lnTo>
                  <a:lnTo>
                    <a:pt x="749426" y="288969"/>
                  </a:lnTo>
                  <a:lnTo>
                    <a:pt x="691914" y="297954"/>
                  </a:lnTo>
                  <a:lnTo>
                    <a:pt x="630452" y="304601"/>
                  </a:lnTo>
                  <a:lnTo>
                    <a:pt x="565633" y="308725"/>
                  </a:lnTo>
                  <a:lnTo>
                    <a:pt x="498051" y="310141"/>
                  </a:lnTo>
                  <a:lnTo>
                    <a:pt x="430468" y="308725"/>
                  </a:lnTo>
                  <a:lnTo>
                    <a:pt x="365649" y="304601"/>
                  </a:lnTo>
                  <a:lnTo>
                    <a:pt x="304187" y="297954"/>
                  </a:lnTo>
                  <a:lnTo>
                    <a:pt x="246675" y="288969"/>
                  </a:lnTo>
                  <a:lnTo>
                    <a:pt x="193706" y="277830"/>
                  </a:lnTo>
                  <a:lnTo>
                    <a:pt x="145875" y="264721"/>
                  </a:lnTo>
                  <a:lnTo>
                    <a:pt x="103775" y="249829"/>
                  </a:lnTo>
                  <a:lnTo>
                    <a:pt x="67998" y="233337"/>
                  </a:lnTo>
                  <a:lnTo>
                    <a:pt x="17790" y="196294"/>
                  </a:lnTo>
                  <a:lnTo>
                    <a:pt x="0" y="15507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7095915" y="2983484"/>
            <a:ext cx="4889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5" dirty="0">
                <a:solidFill>
                  <a:srgbClr val="C00000"/>
                </a:solidFill>
                <a:latin typeface="Arial"/>
                <a:cs typeface="Arial"/>
              </a:rPr>
              <a:t>2</a:t>
            </a:r>
            <a:r>
              <a:rPr sz="1200" spc="-5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1200" spc="-5" dirty="0">
                <a:solidFill>
                  <a:srgbClr val="3792AA"/>
                </a:solidFill>
                <a:latin typeface="Arial"/>
                <a:cs typeface="Arial"/>
              </a:rPr>
              <a:t>44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7785968" y="3613638"/>
            <a:ext cx="1485900" cy="329565"/>
            <a:chOff x="6261968" y="3613637"/>
            <a:chExt cx="1485900" cy="329565"/>
          </a:xfrm>
        </p:grpSpPr>
        <p:sp>
          <p:nvSpPr>
            <p:cNvPr id="113" name="object 113"/>
            <p:cNvSpPr/>
            <p:nvPr/>
          </p:nvSpPr>
          <p:spPr>
            <a:xfrm>
              <a:off x="6271493" y="3623162"/>
              <a:ext cx="609600" cy="310515"/>
            </a:xfrm>
            <a:custGeom>
              <a:avLst/>
              <a:gdLst/>
              <a:ahLst/>
              <a:cxnLst/>
              <a:rect l="l" t="t" r="r" b="b"/>
              <a:pathLst>
                <a:path w="609600" h="310514">
                  <a:moveTo>
                    <a:pt x="304665" y="0"/>
                  </a:moveTo>
                  <a:lnTo>
                    <a:pt x="243264" y="3150"/>
                  </a:lnTo>
                  <a:lnTo>
                    <a:pt x="186075" y="12186"/>
                  </a:lnTo>
                  <a:lnTo>
                    <a:pt x="134323" y="26483"/>
                  </a:lnTo>
                  <a:lnTo>
                    <a:pt x="89234" y="45419"/>
                  </a:lnTo>
                  <a:lnTo>
                    <a:pt x="52031" y="68369"/>
                  </a:lnTo>
                  <a:lnTo>
                    <a:pt x="23942" y="94710"/>
                  </a:lnTo>
                  <a:lnTo>
                    <a:pt x="0" y="155070"/>
                  </a:lnTo>
                  <a:lnTo>
                    <a:pt x="6189" y="186322"/>
                  </a:lnTo>
                  <a:lnTo>
                    <a:pt x="52031" y="241772"/>
                  </a:lnTo>
                  <a:lnTo>
                    <a:pt x="89234" y="264722"/>
                  </a:lnTo>
                  <a:lnTo>
                    <a:pt x="134323" y="283657"/>
                  </a:lnTo>
                  <a:lnTo>
                    <a:pt x="186075" y="297955"/>
                  </a:lnTo>
                  <a:lnTo>
                    <a:pt x="243264" y="306991"/>
                  </a:lnTo>
                  <a:lnTo>
                    <a:pt x="304665" y="310141"/>
                  </a:lnTo>
                  <a:lnTo>
                    <a:pt x="366065" y="306991"/>
                  </a:lnTo>
                  <a:lnTo>
                    <a:pt x="423254" y="297955"/>
                  </a:lnTo>
                  <a:lnTo>
                    <a:pt x="475005" y="283657"/>
                  </a:lnTo>
                  <a:lnTo>
                    <a:pt x="520095" y="264722"/>
                  </a:lnTo>
                  <a:lnTo>
                    <a:pt x="557297" y="241772"/>
                  </a:lnTo>
                  <a:lnTo>
                    <a:pt x="585387" y="215431"/>
                  </a:lnTo>
                  <a:lnTo>
                    <a:pt x="609329" y="155070"/>
                  </a:lnTo>
                  <a:lnTo>
                    <a:pt x="603139" y="123818"/>
                  </a:lnTo>
                  <a:lnTo>
                    <a:pt x="557297" y="68369"/>
                  </a:lnTo>
                  <a:lnTo>
                    <a:pt x="520095" y="45419"/>
                  </a:lnTo>
                  <a:lnTo>
                    <a:pt x="475005" y="26483"/>
                  </a:lnTo>
                  <a:lnTo>
                    <a:pt x="423254" y="12186"/>
                  </a:lnTo>
                  <a:lnTo>
                    <a:pt x="366065" y="3150"/>
                  </a:lnTo>
                  <a:lnTo>
                    <a:pt x="3046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271493" y="3623162"/>
              <a:ext cx="609600" cy="310515"/>
            </a:xfrm>
            <a:custGeom>
              <a:avLst/>
              <a:gdLst/>
              <a:ahLst/>
              <a:cxnLst/>
              <a:rect l="l" t="t" r="r" b="b"/>
              <a:pathLst>
                <a:path w="609600" h="310514">
                  <a:moveTo>
                    <a:pt x="0" y="155070"/>
                  </a:moveTo>
                  <a:lnTo>
                    <a:pt x="23942" y="94710"/>
                  </a:lnTo>
                  <a:lnTo>
                    <a:pt x="52032" y="68369"/>
                  </a:lnTo>
                  <a:lnTo>
                    <a:pt x="89234" y="45419"/>
                  </a:lnTo>
                  <a:lnTo>
                    <a:pt x="134323" y="26483"/>
                  </a:lnTo>
                  <a:lnTo>
                    <a:pt x="186075" y="12186"/>
                  </a:lnTo>
                  <a:lnTo>
                    <a:pt x="243264" y="3150"/>
                  </a:lnTo>
                  <a:lnTo>
                    <a:pt x="304665" y="0"/>
                  </a:lnTo>
                  <a:lnTo>
                    <a:pt x="366065" y="3150"/>
                  </a:lnTo>
                  <a:lnTo>
                    <a:pt x="423254" y="12186"/>
                  </a:lnTo>
                  <a:lnTo>
                    <a:pt x="475006" y="26483"/>
                  </a:lnTo>
                  <a:lnTo>
                    <a:pt x="520095" y="45419"/>
                  </a:lnTo>
                  <a:lnTo>
                    <a:pt x="557298" y="68369"/>
                  </a:lnTo>
                  <a:lnTo>
                    <a:pt x="585387" y="94710"/>
                  </a:lnTo>
                  <a:lnTo>
                    <a:pt x="609330" y="155070"/>
                  </a:lnTo>
                  <a:lnTo>
                    <a:pt x="603140" y="186322"/>
                  </a:lnTo>
                  <a:lnTo>
                    <a:pt x="557298" y="241771"/>
                  </a:lnTo>
                  <a:lnTo>
                    <a:pt x="520095" y="264721"/>
                  </a:lnTo>
                  <a:lnTo>
                    <a:pt x="475006" y="283657"/>
                  </a:lnTo>
                  <a:lnTo>
                    <a:pt x="423254" y="297954"/>
                  </a:lnTo>
                  <a:lnTo>
                    <a:pt x="366065" y="306990"/>
                  </a:lnTo>
                  <a:lnTo>
                    <a:pt x="304665" y="310141"/>
                  </a:lnTo>
                  <a:lnTo>
                    <a:pt x="243264" y="306990"/>
                  </a:lnTo>
                  <a:lnTo>
                    <a:pt x="186075" y="297954"/>
                  </a:lnTo>
                  <a:lnTo>
                    <a:pt x="134323" y="283657"/>
                  </a:lnTo>
                  <a:lnTo>
                    <a:pt x="89234" y="264721"/>
                  </a:lnTo>
                  <a:lnTo>
                    <a:pt x="52032" y="241771"/>
                  </a:lnTo>
                  <a:lnTo>
                    <a:pt x="23942" y="215430"/>
                  </a:lnTo>
                  <a:lnTo>
                    <a:pt x="0" y="15507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128469" y="3623162"/>
              <a:ext cx="609600" cy="310515"/>
            </a:xfrm>
            <a:custGeom>
              <a:avLst/>
              <a:gdLst/>
              <a:ahLst/>
              <a:cxnLst/>
              <a:rect l="l" t="t" r="r" b="b"/>
              <a:pathLst>
                <a:path w="609600" h="310514">
                  <a:moveTo>
                    <a:pt x="304665" y="0"/>
                  </a:moveTo>
                  <a:lnTo>
                    <a:pt x="243264" y="3150"/>
                  </a:lnTo>
                  <a:lnTo>
                    <a:pt x="186075" y="12186"/>
                  </a:lnTo>
                  <a:lnTo>
                    <a:pt x="134323" y="26483"/>
                  </a:lnTo>
                  <a:lnTo>
                    <a:pt x="89234" y="45419"/>
                  </a:lnTo>
                  <a:lnTo>
                    <a:pt x="52031" y="68369"/>
                  </a:lnTo>
                  <a:lnTo>
                    <a:pt x="23942" y="94710"/>
                  </a:lnTo>
                  <a:lnTo>
                    <a:pt x="0" y="155070"/>
                  </a:lnTo>
                  <a:lnTo>
                    <a:pt x="6189" y="186322"/>
                  </a:lnTo>
                  <a:lnTo>
                    <a:pt x="52031" y="241772"/>
                  </a:lnTo>
                  <a:lnTo>
                    <a:pt x="89234" y="264722"/>
                  </a:lnTo>
                  <a:lnTo>
                    <a:pt x="134323" y="283657"/>
                  </a:lnTo>
                  <a:lnTo>
                    <a:pt x="186075" y="297955"/>
                  </a:lnTo>
                  <a:lnTo>
                    <a:pt x="243264" y="306991"/>
                  </a:lnTo>
                  <a:lnTo>
                    <a:pt x="304665" y="310141"/>
                  </a:lnTo>
                  <a:lnTo>
                    <a:pt x="366066" y="306991"/>
                  </a:lnTo>
                  <a:lnTo>
                    <a:pt x="423255" y="297955"/>
                  </a:lnTo>
                  <a:lnTo>
                    <a:pt x="475006" y="283657"/>
                  </a:lnTo>
                  <a:lnTo>
                    <a:pt x="520096" y="264722"/>
                  </a:lnTo>
                  <a:lnTo>
                    <a:pt x="557298" y="241772"/>
                  </a:lnTo>
                  <a:lnTo>
                    <a:pt x="585388" y="215431"/>
                  </a:lnTo>
                  <a:lnTo>
                    <a:pt x="609330" y="155070"/>
                  </a:lnTo>
                  <a:lnTo>
                    <a:pt x="603141" y="123818"/>
                  </a:lnTo>
                  <a:lnTo>
                    <a:pt x="557298" y="68369"/>
                  </a:lnTo>
                  <a:lnTo>
                    <a:pt x="520096" y="45419"/>
                  </a:lnTo>
                  <a:lnTo>
                    <a:pt x="475006" y="26483"/>
                  </a:lnTo>
                  <a:lnTo>
                    <a:pt x="423255" y="12186"/>
                  </a:lnTo>
                  <a:lnTo>
                    <a:pt x="366066" y="3150"/>
                  </a:lnTo>
                  <a:lnTo>
                    <a:pt x="3046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128469" y="3623162"/>
              <a:ext cx="609600" cy="310515"/>
            </a:xfrm>
            <a:custGeom>
              <a:avLst/>
              <a:gdLst/>
              <a:ahLst/>
              <a:cxnLst/>
              <a:rect l="l" t="t" r="r" b="b"/>
              <a:pathLst>
                <a:path w="609600" h="310514">
                  <a:moveTo>
                    <a:pt x="0" y="155070"/>
                  </a:moveTo>
                  <a:lnTo>
                    <a:pt x="23942" y="94710"/>
                  </a:lnTo>
                  <a:lnTo>
                    <a:pt x="52032" y="68369"/>
                  </a:lnTo>
                  <a:lnTo>
                    <a:pt x="89234" y="45419"/>
                  </a:lnTo>
                  <a:lnTo>
                    <a:pt x="134324" y="26483"/>
                  </a:lnTo>
                  <a:lnTo>
                    <a:pt x="186075" y="12186"/>
                  </a:lnTo>
                  <a:lnTo>
                    <a:pt x="243264" y="3150"/>
                  </a:lnTo>
                  <a:lnTo>
                    <a:pt x="304665" y="0"/>
                  </a:lnTo>
                  <a:lnTo>
                    <a:pt x="366066" y="3150"/>
                  </a:lnTo>
                  <a:lnTo>
                    <a:pt x="423255" y="12186"/>
                  </a:lnTo>
                  <a:lnTo>
                    <a:pt x="475006" y="26483"/>
                  </a:lnTo>
                  <a:lnTo>
                    <a:pt x="520096" y="45419"/>
                  </a:lnTo>
                  <a:lnTo>
                    <a:pt x="557298" y="68369"/>
                  </a:lnTo>
                  <a:lnTo>
                    <a:pt x="585388" y="94710"/>
                  </a:lnTo>
                  <a:lnTo>
                    <a:pt x="609331" y="155070"/>
                  </a:lnTo>
                  <a:lnTo>
                    <a:pt x="603141" y="186322"/>
                  </a:lnTo>
                  <a:lnTo>
                    <a:pt x="557298" y="241771"/>
                  </a:lnTo>
                  <a:lnTo>
                    <a:pt x="520096" y="264721"/>
                  </a:lnTo>
                  <a:lnTo>
                    <a:pt x="475006" y="283657"/>
                  </a:lnTo>
                  <a:lnTo>
                    <a:pt x="423255" y="297954"/>
                  </a:lnTo>
                  <a:lnTo>
                    <a:pt x="366066" y="306990"/>
                  </a:lnTo>
                  <a:lnTo>
                    <a:pt x="304665" y="310141"/>
                  </a:lnTo>
                  <a:lnTo>
                    <a:pt x="243264" y="306990"/>
                  </a:lnTo>
                  <a:lnTo>
                    <a:pt x="186075" y="297954"/>
                  </a:lnTo>
                  <a:lnTo>
                    <a:pt x="134324" y="283657"/>
                  </a:lnTo>
                  <a:lnTo>
                    <a:pt x="89234" y="264721"/>
                  </a:lnTo>
                  <a:lnTo>
                    <a:pt x="52032" y="241771"/>
                  </a:lnTo>
                  <a:lnTo>
                    <a:pt x="23942" y="215430"/>
                  </a:lnTo>
                  <a:lnTo>
                    <a:pt x="0" y="15507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117"/>
          <p:cNvSpPr txBox="1"/>
          <p:nvPr/>
        </p:nvSpPr>
        <p:spPr>
          <a:xfrm>
            <a:off x="7981890" y="3675380"/>
            <a:ext cx="1300480" cy="771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869315" algn="l"/>
              </a:tabLst>
            </a:pPr>
            <a:r>
              <a:rPr sz="1200" spc="-5" dirty="0">
                <a:solidFill>
                  <a:srgbClr val="C00000"/>
                </a:solidFill>
                <a:latin typeface="Arial"/>
                <a:cs typeface="Arial"/>
              </a:rPr>
              <a:t>2</a:t>
            </a:r>
            <a:r>
              <a:rPr sz="1200" spc="-5" dirty="0">
                <a:latin typeface="Arial"/>
                <a:cs typeface="Arial"/>
              </a:rPr>
              <a:t>,</a:t>
            </a: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5	</a:t>
            </a:r>
            <a:r>
              <a:rPr sz="1200" spc="-5" dirty="0">
                <a:solidFill>
                  <a:srgbClr val="C00000"/>
                </a:solidFill>
                <a:latin typeface="Arial"/>
                <a:cs typeface="Arial"/>
              </a:rPr>
              <a:t>2</a:t>
            </a:r>
            <a:r>
              <a:rPr sz="1200" spc="-5" dirty="0">
                <a:latin typeface="Arial"/>
                <a:cs typeface="Arial"/>
              </a:rPr>
              <a:t>,</a:t>
            </a:r>
            <a:r>
              <a:rPr sz="1200" spc="-5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750">
              <a:latin typeface="Arial"/>
              <a:cs typeface="Arial"/>
            </a:endParaRPr>
          </a:p>
          <a:p>
            <a:pPr marL="73025"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Hash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table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9306867" y="2936450"/>
            <a:ext cx="864869" cy="343535"/>
            <a:chOff x="7782866" y="2936449"/>
            <a:chExt cx="864869" cy="343535"/>
          </a:xfrm>
        </p:grpSpPr>
        <p:sp>
          <p:nvSpPr>
            <p:cNvPr id="119" name="object 119"/>
            <p:cNvSpPr/>
            <p:nvPr/>
          </p:nvSpPr>
          <p:spPr>
            <a:xfrm>
              <a:off x="7792391" y="2945974"/>
              <a:ext cx="845819" cy="324485"/>
            </a:xfrm>
            <a:custGeom>
              <a:avLst/>
              <a:gdLst/>
              <a:ahLst/>
              <a:cxnLst/>
              <a:rect l="l" t="t" r="r" b="b"/>
              <a:pathLst>
                <a:path w="845820" h="324485">
                  <a:moveTo>
                    <a:pt x="422699" y="0"/>
                  </a:moveTo>
                  <a:lnTo>
                    <a:pt x="354135" y="2122"/>
                  </a:lnTo>
                  <a:lnTo>
                    <a:pt x="289093" y="8268"/>
                  </a:lnTo>
                  <a:lnTo>
                    <a:pt x="228444" y="18102"/>
                  </a:lnTo>
                  <a:lnTo>
                    <a:pt x="173058" y="31291"/>
                  </a:lnTo>
                  <a:lnTo>
                    <a:pt x="123805" y="47501"/>
                  </a:lnTo>
                  <a:lnTo>
                    <a:pt x="81556" y="66398"/>
                  </a:lnTo>
                  <a:lnTo>
                    <a:pt x="47180" y="87649"/>
                  </a:lnTo>
                  <a:lnTo>
                    <a:pt x="5532" y="135873"/>
                  </a:lnTo>
                  <a:lnTo>
                    <a:pt x="0" y="162180"/>
                  </a:lnTo>
                  <a:lnTo>
                    <a:pt x="5532" y="188486"/>
                  </a:lnTo>
                  <a:lnTo>
                    <a:pt x="47180" y="236710"/>
                  </a:lnTo>
                  <a:lnTo>
                    <a:pt x="81556" y="257961"/>
                  </a:lnTo>
                  <a:lnTo>
                    <a:pt x="123805" y="276858"/>
                  </a:lnTo>
                  <a:lnTo>
                    <a:pt x="173058" y="293068"/>
                  </a:lnTo>
                  <a:lnTo>
                    <a:pt x="228444" y="306257"/>
                  </a:lnTo>
                  <a:lnTo>
                    <a:pt x="289093" y="316091"/>
                  </a:lnTo>
                  <a:lnTo>
                    <a:pt x="354135" y="322236"/>
                  </a:lnTo>
                  <a:lnTo>
                    <a:pt x="422699" y="324359"/>
                  </a:lnTo>
                  <a:lnTo>
                    <a:pt x="491263" y="322236"/>
                  </a:lnTo>
                  <a:lnTo>
                    <a:pt x="556304" y="316091"/>
                  </a:lnTo>
                  <a:lnTo>
                    <a:pt x="616953" y="306257"/>
                  </a:lnTo>
                  <a:lnTo>
                    <a:pt x="672339" y="293068"/>
                  </a:lnTo>
                  <a:lnTo>
                    <a:pt x="721592" y="276858"/>
                  </a:lnTo>
                  <a:lnTo>
                    <a:pt x="763841" y="257961"/>
                  </a:lnTo>
                  <a:lnTo>
                    <a:pt x="798217" y="236710"/>
                  </a:lnTo>
                  <a:lnTo>
                    <a:pt x="839865" y="188486"/>
                  </a:lnTo>
                  <a:lnTo>
                    <a:pt x="845398" y="162180"/>
                  </a:lnTo>
                  <a:lnTo>
                    <a:pt x="839865" y="135873"/>
                  </a:lnTo>
                  <a:lnTo>
                    <a:pt x="798217" y="87649"/>
                  </a:lnTo>
                  <a:lnTo>
                    <a:pt x="763841" y="66398"/>
                  </a:lnTo>
                  <a:lnTo>
                    <a:pt x="721592" y="47501"/>
                  </a:lnTo>
                  <a:lnTo>
                    <a:pt x="672339" y="31291"/>
                  </a:lnTo>
                  <a:lnTo>
                    <a:pt x="616953" y="18102"/>
                  </a:lnTo>
                  <a:lnTo>
                    <a:pt x="556304" y="8268"/>
                  </a:lnTo>
                  <a:lnTo>
                    <a:pt x="491263" y="2122"/>
                  </a:lnTo>
                  <a:lnTo>
                    <a:pt x="42269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792391" y="2945974"/>
              <a:ext cx="845819" cy="324485"/>
            </a:xfrm>
            <a:custGeom>
              <a:avLst/>
              <a:gdLst/>
              <a:ahLst/>
              <a:cxnLst/>
              <a:rect l="l" t="t" r="r" b="b"/>
              <a:pathLst>
                <a:path w="845820" h="324485">
                  <a:moveTo>
                    <a:pt x="0" y="162179"/>
                  </a:moveTo>
                  <a:lnTo>
                    <a:pt x="21549" y="110918"/>
                  </a:lnTo>
                  <a:lnTo>
                    <a:pt x="81556" y="66398"/>
                  </a:lnTo>
                  <a:lnTo>
                    <a:pt x="123805" y="47501"/>
                  </a:lnTo>
                  <a:lnTo>
                    <a:pt x="173058" y="31291"/>
                  </a:lnTo>
                  <a:lnTo>
                    <a:pt x="228444" y="18102"/>
                  </a:lnTo>
                  <a:lnTo>
                    <a:pt x="289093" y="8268"/>
                  </a:lnTo>
                  <a:lnTo>
                    <a:pt x="354135" y="2122"/>
                  </a:lnTo>
                  <a:lnTo>
                    <a:pt x="422699" y="0"/>
                  </a:lnTo>
                  <a:lnTo>
                    <a:pt x="491262" y="2122"/>
                  </a:lnTo>
                  <a:lnTo>
                    <a:pt x="556304" y="8268"/>
                  </a:lnTo>
                  <a:lnTo>
                    <a:pt x="616953" y="18102"/>
                  </a:lnTo>
                  <a:lnTo>
                    <a:pt x="672339" y="31291"/>
                  </a:lnTo>
                  <a:lnTo>
                    <a:pt x="721592" y="47501"/>
                  </a:lnTo>
                  <a:lnTo>
                    <a:pt x="763841" y="66398"/>
                  </a:lnTo>
                  <a:lnTo>
                    <a:pt x="798217" y="87648"/>
                  </a:lnTo>
                  <a:lnTo>
                    <a:pt x="839865" y="135873"/>
                  </a:lnTo>
                  <a:lnTo>
                    <a:pt x="845398" y="162179"/>
                  </a:lnTo>
                  <a:lnTo>
                    <a:pt x="839865" y="188485"/>
                  </a:lnTo>
                  <a:lnTo>
                    <a:pt x="798217" y="236710"/>
                  </a:lnTo>
                  <a:lnTo>
                    <a:pt x="763841" y="257960"/>
                  </a:lnTo>
                  <a:lnTo>
                    <a:pt x="721592" y="276857"/>
                  </a:lnTo>
                  <a:lnTo>
                    <a:pt x="672339" y="293067"/>
                  </a:lnTo>
                  <a:lnTo>
                    <a:pt x="616953" y="306256"/>
                  </a:lnTo>
                  <a:lnTo>
                    <a:pt x="556304" y="316090"/>
                  </a:lnTo>
                  <a:lnTo>
                    <a:pt x="491262" y="322236"/>
                  </a:lnTo>
                  <a:lnTo>
                    <a:pt x="422699" y="324359"/>
                  </a:lnTo>
                  <a:lnTo>
                    <a:pt x="354135" y="322236"/>
                  </a:lnTo>
                  <a:lnTo>
                    <a:pt x="289093" y="316090"/>
                  </a:lnTo>
                  <a:lnTo>
                    <a:pt x="228444" y="306256"/>
                  </a:lnTo>
                  <a:lnTo>
                    <a:pt x="173058" y="293067"/>
                  </a:lnTo>
                  <a:lnTo>
                    <a:pt x="123805" y="276857"/>
                  </a:lnTo>
                  <a:lnTo>
                    <a:pt x="81556" y="257960"/>
                  </a:lnTo>
                  <a:lnTo>
                    <a:pt x="47180" y="236710"/>
                  </a:lnTo>
                  <a:lnTo>
                    <a:pt x="5532" y="188485"/>
                  </a:lnTo>
                  <a:lnTo>
                    <a:pt x="0" y="16217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1" name="object 121"/>
          <p:cNvSpPr txBox="1"/>
          <p:nvPr/>
        </p:nvSpPr>
        <p:spPr>
          <a:xfrm>
            <a:off x="9536684" y="3004820"/>
            <a:ext cx="4057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5" dirty="0">
                <a:solidFill>
                  <a:srgbClr val="C00000"/>
                </a:solidFill>
                <a:latin typeface="Arial"/>
                <a:cs typeface="Arial"/>
              </a:rPr>
              <a:t>2</a:t>
            </a:r>
            <a:r>
              <a:rPr sz="1200" spc="-5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r>
              <a:rPr sz="1200" dirty="0">
                <a:solidFill>
                  <a:srgbClr val="008000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7326103" y="2403725"/>
            <a:ext cx="2427605" cy="1279525"/>
            <a:chOff x="5802102" y="2403724"/>
            <a:chExt cx="2427605" cy="1279525"/>
          </a:xfrm>
        </p:grpSpPr>
        <p:sp>
          <p:nvSpPr>
            <p:cNvPr id="123" name="object 123"/>
            <p:cNvSpPr/>
            <p:nvPr/>
          </p:nvSpPr>
          <p:spPr>
            <a:xfrm>
              <a:off x="5816390" y="2532632"/>
              <a:ext cx="245110" cy="400685"/>
            </a:xfrm>
            <a:custGeom>
              <a:avLst/>
              <a:gdLst/>
              <a:ahLst/>
              <a:cxnLst/>
              <a:rect l="l" t="t" r="r" b="b"/>
              <a:pathLst>
                <a:path w="245110" h="400685">
                  <a:moveTo>
                    <a:pt x="244744" y="0"/>
                  </a:moveTo>
                  <a:lnTo>
                    <a:pt x="0" y="40038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816390" y="3243160"/>
              <a:ext cx="544830" cy="425450"/>
            </a:xfrm>
            <a:custGeom>
              <a:avLst/>
              <a:gdLst/>
              <a:ahLst/>
              <a:cxnLst/>
              <a:rect l="l" t="t" r="r" b="b"/>
              <a:pathLst>
                <a:path w="544829" h="425450">
                  <a:moveTo>
                    <a:pt x="0" y="0"/>
                  </a:moveTo>
                  <a:lnTo>
                    <a:pt x="544337" y="42542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718292" y="2418011"/>
              <a:ext cx="387350" cy="3175"/>
            </a:xfrm>
            <a:custGeom>
              <a:avLst/>
              <a:gdLst/>
              <a:ahLst/>
              <a:cxnLst/>
              <a:rect l="l" t="t" r="r" b="b"/>
              <a:pathLst>
                <a:path w="387350" h="3175">
                  <a:moveTo>
                    <a:pt x="386936" y="0"/>
                  </a:moveTo>
                  <a:lnTo>
                    <a:pt x="0" y="293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866942" y="2532689"/>
              <a:ext cx="348615" cy="413384"/>
            </a:xfrm>
            <a:custGeom>
              <a:avLst/>
              <a:gdLst/>
              <a:ahLst/>
              <a:cxnLst/>
              <a:rect l="l" t="t" r="r" b="b"/>
              <a:pathLst>
                <a:path w="348615" h="413385">
                  <a:moveTo>
                    <a:pt x="348148" y="413285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168565" y="2532690"/>
              <a:ext cx="1067435" cy="445770"/>
            </a:xfrm>
            <a:custGeom>
              <a:avLst/>
              <a:gdLst/>
              <a:ahLst/>
              <a:cxnLst/>
              <a:rect l="l" t="t" r="r" b="b"/>
              <a:pathLst>
                <a:path w="1067434" h="445769">
                  <a:moveTo>
                    <a:pt x="0" y="445748"/>
                  </a:moveTo>
                  <a:lnTo>
                    <a:pt x="106735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314441" y="3088089"/>
              <a:ext cx="1478280" cy="20320"/>
            </a:xfrm>
            <a:custGeom>
              <a:avLst/>
              <a:gdLst/>
              <a:ahLst/>
              <a:cxnLst/>
              <a:rect l="l" t="t" r="r" b="b"/>
              <a:pathLst>
                <a:path w="1478279" h="20319">
                  <a:moveTo>
                    <a:pt x="1477949" y="20064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648565" y="3270334"/>
              <a:ext cx="567055" cy="398780"/>
            </a:xfrm>
            <a:custGeom>
              <a:avLst/>
              <a:gdLst/>
              <a:ahLst/>
              <a:cxnLst/>
              <a:rect l="l" t="t" r="r" b="b"/>
              <a:pathLst>
                <a:path w="567054" h="398779">
                  <a:moveTo>
                    <a:pt x="0" y="398249"/>
                  </a:moveTo>
                  <a:lnTo>
                    <a:pt x="56652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3">
            <a:extLst>
              <a:ext uri="{FF2B5EF4-FFF2-40B4-BE49-F238E27FC236}">
                <a16:creationId xmlns:a16="http://schemas.microsoft.com/office/drawing/2014/main" id="{9B304062-184B-4DC3-8797-DEACAC05A07D}"/>
              </a:ext>
            </a:extLst>
          </p:cNvPr>
          <p:cNvSpPr txBox="1">
            <a:spLocks/>
          </p:cNvSpPr>
          <p:nvPr/>
        </p:nvSpPr>
        <p:spPr>
          <a:xfrm>
            <a:off x="1108788" y="1152265"/>
            <a:ext cx="10296012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10">
                <a:solidFill>
                  <a:srgbClr val="E66C7D"/>
                </a:solidFill>
              </a:rPr>
              <a:t>Example</a:t>
            </a:r>
            <a:r>
              <a:rPr lang="en-US" sz="3600" b="1">
                <a:solidFill>
                  <a:srgbClr val="E66C7D"/>
                </a:solidFill>
                <a:latin typeface="Calibri"/>
                <a:cs typeface="Calibri"/>
              </a:rPr>
              <a:t> of</a:t>
            </a:r>
            <a:r>
              <a:rPr lang="en-US" sz="3600" b="1" spc="-5">
                <a:solidFill>
                  <a:srgbClr val="E66C7D"/>
                </a:solidFill>
              </a:rPr>
              <a:t> color </a:t>
            </a:r>
            <a:r>
              <a:rPr lang="en-US" sz="3600" b="1" spc="-15">
                <a:solidFill>
                  <a:srgbClr val="E66C7D"/>
                </a:solidFill>
              </a:rPr>
              <a:t>refinement</a:t>
            </a:r>
            <a:r>
              <a:rPr lang="en-US" sz="3600" b="1" spc="-5">
                <a:solidFill>
                  <a:srgbClr val="E66C7D"/>
                </a:solidFill>
              </a:rPr>
              <a:t> </a:t>
            </a:r>
            <a:r>
              <a:rPr lang="en-US" sz="3600" b="1" spc="-10">
                <a:solidFill>
                  <a:srgbClr val="E66C7D"/>
                </a:solidFill>
              </a:rPr>
              <a:t>given</a:t>
            </a:r>
            <a:r>
              <a:rPr lang="en-US" sz="3600" b="1" spc="-5">
                <a:solidFill>
                  <a:srgbClr val="E66C7D"/>
                </a:solidFill>
              </a:rPr>
              <a:t> </a:t>
            </a:r>
            <a:r>
              <a:rPr lang="en-US" sz="3600" b="1" spc="-10">
                <a:solidFill>
                  <a:srgbClr val="E66C7D"/>
                </a:solidFill>
              </a:rPr>
              <a:t>two</a:t>
            </a:r>
            <a:r>
              <a:rPr lang="en-US" sz="3600" b="1" spc="5">
                <a:solidFill>
                  <a:srgbClr val="E66C7D"/>
                </a:solidFill>
              </a:rPr>
              <a:t> </a:t>
            </a:r>
            <a:r>
              <a:rPr lang="en-US" sz="3600" b="1" spc="-20">
                <a:solidFill>
                  <a:srgbClr val="E66C7D"/>
                </a:solidFill>
              </a:rPr>
              <a:t>graphs</a:t>
            </a:r>
            <a:endParaRPr lang="en-US" sz="3600" b="1" spc="-20" dirty="0">
              <a:solidFill>
                <a:srgbClr val="E66C7D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9591" y="341375"/>
            <a:ext cx="8482584" cy="5577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924938" y="1218824"/>
            <a:ext cx="8985250" cy="1006686"/>
          </a:xfrm>
          <a:prstGeom prst="rect">
            <a:avLst/>
          </a:prstGeom>
        </p:spPr>
        <p:txBody>
          <a:bodyPr vert="horz" wrap="square" lIns="0" tIns="31750" rIns="0" bIns="0" rtlCol="0" anchor="ctr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50"/>
              </a:spcBef>
            </a:pPr>
            <a:r>
              <a:rPr sz="3600" b="1" spc="-10" dirty="0">
                <a:solidFill>
                  <a:srgbClr val="60B5CC"/>
                </a:solidFill>
              </a:rPr>
              <a:t>After</a:t>
            </a:r>
            <a:r>
              <a:rPr sz="3600" b="1" spc="-5" dirty="0">
                <a:solidFill>
                  <a:srgbClr val="60B5CC"/>
                </a:solidFill>
              </a:rPr>
              <a:t> color </a:t>
            </a:r>
            <a:r>
              <a:rPr sz="3600" b="1" spc="-15" dirty="0">
                <a:solidFill>
                  <a:srgbClr val="60B5CC"/>
                </a:solidFill>
              </a:rPr>
              <a:t>refinement,</a:t>
            </a:r>
            <a:r>
              <a:rPr sz="3600" b="1" spc="-5" dirty="0">
                <a:solidFill>
                  <a:srgbClr val="60B5CC"/>
                </a:solidFill>
              </a:rPr>
              <a:t> </a:t>
            </a:r>
            <a:r>
              <a:rPr sz="3600" b="1" dirty="0">
                <a:solidFill>
                  <a:srgbClr val="60B5CC"/>
                </a:solidFill>
                <a:latin typeface="Calibri"/>
                <a:cs typeface="Calibri"/>
              </a:rPr>
              <a:t>WL</a:t>
            </a:r>
            <a:r>
              <a:rPr sz="3600" b="1" spc="-10" dirty="0">
                <a:solidFill>
                  <a:srgbClr val="60B5CC"/>
                </a:solidFill>
              </a:rPr>
              <a:t> </a:t>
            </a:r>
            <a:r>
              <a:rPr sz="3600" b="1" spc="-15" dirty="0">
                <a:solidFill>
                  <a:srgbClr val="60B5CC"/>
                </a:solidFill>
              </a:rPr>
              <a:t>kernel</a:t>
            </a:r>
            <a:r>
              <a:rPr sz="3600" b="1" spc="-5" dirty="0">
                <a:solidFill>
                  <a:srgbClr val="60B5CC"/>
                </a:solidFill>
              </a:rPr>
              <a:t> </a:t>
            </a:r>
            <a:r>
              <a:rPr sz="3600" b="1" spc="-10" dirty="0">
                <a:solidFill>
                  <a:srgbClr val="60B5CC"/>
                </a:solidFill>
              </a:rPr>
              <a:t>counts</a:t>
            </a:r>
            <a:r>
              <a:rPr sz="3600" b="1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60B5CC"/>
                </a:solidFill>
              </a:rPr>
              <a:t>number </a:t>
            </a:r>
            <a:r>
              <a:rPr sz="3600" b="1" spc="-710" dirty="0">
                <a:solidFill>
                  <a:srgbClr val="60B5CC"/>
                </a:solidFill>
              </a:rPr>
              <a:t> </a:t>
            </a:r>
            <a:r>
              <a:rPr sz="3600" b="1" dirty="0">
                <a:solidFill>
                  <a:srgbClr val="60B5CC"/>
                </a:solidFill>
                <a:latin typeface="Calibri"/>
                <a:cs typeface="Calibri"/>
              </a:rPr>
              <a:t>of</a:t>
            </a:r>
            <a:r>
              <a:rPr sz="3600" b="1" spc="-5" dirty="0">
                <a:solidFill>
                  <a:srgbClr val="60B5CC"/>
                </a:solidFill>
              </a:rPr>
              <a:t> nodes with </a:t>
            </a:r>
            <a:r>
              <a:rPr sz="3600" b="1" dirty="0">
                <a:solidFill>
                  <a:srgbClr val="60B5CC"/>
                </a:solidFill>
                <a:latin typeface="Calibri"/>
                <a:cs typeface="Calibri"/>
              </a:rPr>
              <a:t>a</a:t>
            </a:r>
            <a:r>
              <a:rPr sz="3600" b="1" spc="-10" dirty="0">
                <a:solidFill>
                  <a:srgbClr val="60B5CC"/>
                </a:solidFill>
              </a:rPr>
              <a:t> given </a:t>
            </a:r>
            <a:r>
              <a:rPr sz="3600" b="1" spc="-50" dirty="0">
                <a:solidFill>
                  <a:srgbClr val="60B5CC"/>
                </a:solidFill>
              </a:rPr>
              <a:t>color.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148832" y="2613818"/>
            <a:ext cx="1978025" cy="1519555"/>
            <a:chOff x="1624831" y="2613817"/>
            <a:chExt cx="1978025" cy="1519555"/>
          </a:xfrm>
        </p:grpSpPr>
        <p:sp>
          <p:nvSpPr>
            <p:cNvPr id="5" name="object 5"/>
            <p:cNvSpPr/>
            <p:nvPr/>
          </p:nvSpPr>
          <p:spPr>
            <a:xfrm>
              <a:off x="2066381" y="2638122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144009" y="0"/>
                  </a:moveTo>
                  <a:lnTo>
                    <a:pt x="98491" y="7440"/>
                  </a:lnTo>
                  <a:lnTo>
                    <a:pt x="58959" y="28158"/>
                  </a:lnTo>
                  <a:lnTo>
                    <a:pt x="27785" y="59751"/>
                  </a:lnTo>
                  <a:lnTo>
                    <a:pt x="7341" y="99814"/>
                  </a:lnTo>
                  <a:lnTo>
                    <a:pt x="0" y="145943"/>
                  </a:lnTo>
                  <a:lnTo>
                    <a:pt x="7341" y="192072"/>
                  </a:lnTo>
                  <a:lnTo>
                    <a:pt x="27785" y="232135"/>
                  </a:lnTo>
                  <a:lnTo>
                    <a:pt x="58959" y="263727"/>
                  </a:lnTo>
                  <a:lnTo>
                    <a:pt x="98491" y="284446"/>
                  </a:lnTo>
                  <a:lnTo>
                    <a:pt x="144009" y="291886"/>
                  </a:lnTo>
                  <a:lnTo>
                    <a:pt x="189526" y="284446"/>
                  </a:lnTo>
                  <a:lnTo>
                    <a:pt x="229058" y="263727"/>
                  </a:lnTo>
                  <a:lnTo>
                    <a:pt x="260231" y="232135"/>
                  </a:lnTo>
                  <a:lnTo>
                    <a:pt x="280675" y="192072"/>
                  </a:lnTo>
                  <a:lnTo>
                    <a:pt x="288016" y="145943"/>
                  </a:lnTo>
                  <a:lnTo>
                    <a:pt x="280675" y="99814"/>
                  </a:lnTo>
                  <a:lnTo>
                    <a:pt x="260231" y="59751"/>
                  </a:lnTo>
                  <a:lnTo>
                    <a:pt x="229058" y="28158"/>
                  </a:lnTo>
                  <a:lnTo>
                    <a:pt x="189526" y="7440"/>
                  </a:lnTo>
                  <a:lnTo>
                    <a:pt x="14400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66381" y="2638122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0" y="145943"/>
                  </a:moveTo>
                  <a:lnTo>
                    <a:pt x="7341" y="99813"/>
                  </a:lnTo>
                  <a:lnTo>
                    <a:pt x="27785" y="59750"/>
                  </a:lnTo>
                  <a:lnTo>
                    <a:pt x="58958" y="28158"/>
                  </a:lnTo>
                  <a:lnTo>
                    <a:pt x="98490" y="7440"/>
                  </a:lnTo>
                  <a:lnTo>
                    <a:pt x="144008" y="0"/>
                  </a:lnTo>
                  <a:lnTo>
                    <a:pt x="189526" y="7440"/>
                  </a:lnTo>
                  <a:lnTo>
                    <a:pt x="229058" y="28158"/>
                  </a:lnTo>
                  <a:lnTo>
                    <a:pt x="260231" y="59750"/>
                  </a:lnTo>
                  <a:lnTo>
                    <a:pt x="280675" y="99813"/>
                  </a:lnTo>
                  <a:lnTo>
                    <a:pt x="288017" y="145943"/>
                  </a:lnTo>
                  <a:lnTo>
                    <a:pt x="280675" y="192072"/>
                  </a:lnTo>
                  <a:lnTo>
                    <a:pt x="260231" y="232135"/>
                  </a:lnTo>
                  <a:lnTo>
                    <a:pt x="229058" y="263727"/>
                  </a:lnTo>
                  <a:lnTo>
                    <a:pt x="189526" y="284445"/>
                  </a:lnTo>
                  <a:lnTo>
                    <a:pt x="144008" y="291886"/>
                  </a:lnTo>
                  <a:lnTo>
                    <a:pt x="98490" y="284445"/>
                  </a:lnTo>
                  <a:lnTo>
                    <a:pt x="58958" y="263727"/>
                  </a:lnTo>
                  <a:lnTo>
                    <a:pt x="27785" y="232135"/>
                  </a:lnTo>
                  <a:lnTo>
                    <a:pt x="7341" y="192072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4356" y="3221897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144007" y="0"/>
                  </a:moveTo>
                  <a:lnTo>
                    <a:pt x="98490" y="7440"/>
                  </a:lnTo>
                  <a:lnTo>
                    <a:pt x="58958" y="28158"/>
                  </a:lnTo>
                  <a:lnTo>
                    <a:pt x="27785" y="59751"/>
                  </a:lnTo>
                  <a:lnTo>
                    <a:pt x="7341" y="99814"/>
                  </a:lnTo>
                  <a:lnTo>
                    <a:pt x="0" y="145944"/>
                  </a:lnTo>
                  <a:lnTo>
                    <a:pt x="7341" y="192073"/>
                  </a:lnTo>
                  <a:lnTo>
                    <a:pt x="27785" y="232136"/>
                  </a:lnTo>
                  <a:lnTo>
                    <a:pt x="58958" y="263729"/>
                  </a:lnTo>
                  <a:lnTo>
                    <a:pt x="98490" y="284447"/>
                  </a:lnTo>
                  <a:lnTo>
                    <a:pt x="144007" y="291887"/>
                  </a:lnTo>
                  <a:lnTo>
                    <a:pt x="189525" y="284447"/>
                  </a:lnTo>
                  <a:lnTo>
                    <a:pt x="229057" y="263729"/>
                  </a:lnTo>
                  <a:lnTo>
                    <a:pt x="260231" y="232136"/>
                  </a:lnTo>
                  <a:lnTo>
                    <a:pt x="280675" y="192073"/>
                  </a:lnTo>
                  <a:lnTo>
                    <a:pt x="288016" y="145944"/>
                  </a:lnTo>
                  <a:lnTo>
                    <a:pt x="280675" y="99814"/>
                  </a:lnTo>
                  <a:lnTo>
                    <a:pt x="260231" y="59751"/>
                  </a:lnTo>
                  <a:lnTo>
                    <a:pt x="229057" y="28158"/>
                  </a:lnTo>
                  <a:lnTo>
                    <a:pt x="189525" y="7440"/>
                  </a:lnTo>
                  <a:lnTo>
                    <a:pt x="14400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34356" y="3221897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0" y="145943"/>
                  </a:moveTo>
                  <a:lnTo>
                    <a:pt x="7341" y="99814"/>
                  </a:lnTo>
                  <a:lnTo>
                    <a:pt x="27785" y="59751"/>
                  </a:lnTo>
                  <a:lnTo>
                    <a:pt x="58958" y="28158"/>
                  </a:lnTo>
                  <a:lnTo>
                    <a:pt x="98490" y="7440"/>
                  </a:lnTo>
                  <a:lnTo>
                    <a:pt x="144008" y="0"/>
                  </a:lnTo>
                  <a:lnTo>
                    <a:pt x="189526" y="7440"/>
                  </a:lnTo>
                  <a:lnTo>
                    <a:pt x="229058" y="28158"/>
                  </a:lnTo>
                  <a:lnTo>
                    <a:pt x="260231" y="59751"/>
                  </a:lnTo>
                  <a:lnTo>
                    <a:pt x="280675" y="99814"/>
                  </a:lnTo>
                  <a:lnTo>
                    <a:pt x="288017" y="145943"/>
                  </a:lnTo>
                  <a:lnTo>
                    <a:pt x="280675" y="192072"/>
                  </a:lnTo>
                  <a:lnTo>
                    <a:pt x="260231" y="232135"/>
                  </a:lnTo>
                  <a:lnTo>
                    <a:pt x="229058" y="263728"/>
                  </a:lnTo>
                  <a:lnTo>
                    <a:pt x="189526" y="284446"/>
                  </a:lnTo>
                  <a:lnTo>
                    <a:pt x="144008" y="291887"/>
                  </a:lnTo>
                  <a:lnTo>
                    <a:pt x="98490" y="284446"/>
                  </a:lnTo>
                  <a:lnTo>
                    <a:pt x="58958" y="263728"/>
                  </a:lnTo>
                  <a:lnTo>
                    <a:pt x="27785" y="232135"/>
                  </a:lnTo>
                  <a:lnTo>
                    <a:pt x="7341" y="192072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80193" y="2887263"/>
              <a:ext cx="228600" cy="377825"/>
            </a:xfrm>
            <a:custGeom>
              <a:avLst/>
              <a:gdLst/>
              <a:ahLst/>
              <a:cxnLst/>
              <a:rect l="l" t="t" r="r" b="b"/>
              <a:pathLst>
                <a:path w="228600" h="377825">
                  <a:moveTo>
                    <a:pt x="228366" y="0"/>
                  </a:moveTo>
                  <a:lnTo>
                    <a:pt x="0" y="37738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66381" y="3831903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144007" y="0"/>
                  </a:moveTo>
                  <a:lnTo>
                    <a:pt x="98490" y="7440"/>
                  </a:lnTo>
                  <a:lnTo>
                    <a:pt x="58958" y="28158"/>
                  </a:lnTo>
                  <a:lnTo>
                    <a:pt x="27785" y="59751"/>
                  </a:lnTo>
                  <a:lnTo>
                    <a:pt x="7341" y="99814"/>
                  </a:lnTo>
                  <a:lnTo>
                    <a:pt x="0" y="145943"/>
                  </a:lnTo>
                  <a:lnTo>
                    <a:pt x="7341" y="192073"/>
                  </a:lnTo>
                  <a:lnTo>
                    <a:pt x="27785" y="232136"/>
                  </a:lnTo>
                  <a:lnTo>
                    <a:pt x="58958" y="263729"/>
                  </a:lnTo>
                  <a:lnTo>
                    <a:pt x="98490" y="284447"/>
                  </a:lnTo>
                  <a:lnTo>
                    <a:pt x="144007" y="291887"/>
                  </a:lnTo>
                  <a:lnTo>
                    <a:pt x="189525" y="284447"/>
                  </a:lnTo>
                  <a:lnTo>
                    <a:pt x="229057" y="263729"/>
                  </a:lnTo>
                  <a:lnTo>
                    <a:pt x="260231" y="232136"/>
                  </a:lnTo>
                  <a:lnTo>
                    <a:pt x="280675" y="192073"/>
                  </a:lnTo>
                  <a:lnTo>
                    <a:pt x="288016" y="145943"/>
                  </a:lnTo>
                  <a:lnTo>
                    <a:pt x="280675" y="99814"/>
                  </a:lnTo>
                  <a:lnTo>
                    <a:pt x="260231" y="59751"/>
                  </a:lnTo>
                  <a:lnTo>
                    <a:pt x="229057" y="28158"/>
                  </a:lnTo>
                  <a:lnTo>
                    <a:pt x="189525" y="7440"/>
                  </a:lnTo>
                  <a:lnTo>
                    <a:pt x="14400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66381" y="3831903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0" y="145943"/>
                  </a:moveTo>
                  <a:lnTo>
                    <a:pt x="7341" y="99814"/>
                  </a:lnTo>
                  <a:lnTo>
                    <a:pt x="27785" y="59751"/>
                  </a:lnTo>
                  <a:lnTo>
                    <a:pt x="58958" y="28158"/>
                  </a:lnTo>
                  <a:lnTo>
                    <a:pt x="98490" y="7440"/>
                  </a:lnTo>
                  <a:lnTo>
                    <a:pt x="144008" y="0"/>
                  </a:lnTo>
                  <a:lnTo>
                    <a:pt x="189526" y="7440"/>
                  </a:lnTo>
                  <a:lnTo>
                    <a:pt x="229058" y="28158"/>
                  </a:lnTo>
                  <a:lnTo>
                    <a:pt x="260231" y="59751"/>
                  </a:lnTo>
                  <a:lnTo>
                    <a:pt x="280675" y="99814"/>
                  </a:lnTo>
                  <a:lnTo>
                    <a:pt x="288017" y="145943"/>
                  </a:lnTo>
                  <a:lnTo>
                    <a:pt x="280675" y="192072"/>
                  </a:lnTo>
                  <a:lnTo>
                    <a:pt x="260231" y="232135"/>
                  </a:lnTo>
                  <a:lnTo>
                    <a:pt x="229058" y="263728"/>
                  </a:lnTo>
                  <a:lnTo>
                    <a:pt x="189526" y="284446"/>
                  </a:lnTo>
                  <a:lnTo>
                    <a:pt x="144008" y="291887"/>
                  </a:lnTo>
                  <a:lnTo>
                    <a:pt x="98490" y="284446"/>
                  </a:lnTo>
                  <a:lnTo>
                    <a:pt x="58958" y="263728"/>
                  </a:lnTo>
                  <a:lnTo>
                    <a:pt x="27785" y="232135"/>
                  </a:lnTo>
                  <a:lnTo>
                    <a:pt x="7341" y="192072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80194" y="3471039"/>
              <a:ext cx="228600" cy="403860"/>
            </a:xfrm>
            <a:custGeom>
              <a:avLst/>
              <a:gdLst/>
              <a:ahLst/>
              <a:cxnLst/>
              <a:rect l="l" t="t" r="r" b="b"/>
              <a:pathLst>
                <a:path w="228600" h="403860">
                  <a:moveTo>
                    <a:pt x="0" y="0"/>
                  </a:moveTo>
                  <a:lnTo>
                    <a:pt x="228366" y="40361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83234" y="2623342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144007" y="0"/>
                  </a:moveTo>
                  <a:lnTo>
                    <a:pt x="98490" y="7440"/>
                  </a:lnTo>
                  <a:lnTo>
                    <a:pt x="58958" y="28158"/>
                  </a:lnTo>
                  <a:lnTo>
                    <a:pt x="27785" y="59751"/>
                  </a:lnTo>
                  <a:lnTo>
                    <a:pt x="7341" y="99814"/>
                  </a:lnTo>
                  <a:lnTo>
                    <a:pt x="0" y="145943"/>
                  </a:lnTo>
                  <a:lnTo>
                    <a:pt x="7341" y="192073"/>
                  </a:lnTo>
                  <a:lnTo>
                    <a:pt x="27785" y="232136"/>
                  </a:lnTo>
                  <a:lnTo>
                    <a:pt x="58958" y="263729"/>
                  </a:lnTo>
                  <a:lnTo>
                    <a:pt x="98490" y="284447"/>
                  </a:lnTo>
                  <a:lnTo>
                    <a:pt x="144007" y="291887"/>
                  </a:lnTo>
                  <a:lnTo>
                    <a:pt x="189525" y="284447"/>
                  </a:lnTo>
                  <a:lnTo>
                    <a:pt x="229057" y="263729"/>
                  </a:lnTo>
                  <a:lnTo>
                    <a:pt x="260231" y="232136"/>
                  </a:lnTo>
                  <a:lnTo>
                    <a:pt x="280675" y="192073"/>
                  </a:lnTo>
                  <a:lnTo>
                    <a:pt x="288016" y="145943"/>
                  </a:lnTo>
                  <a:lnTo>
                    <a:pt x="280675" y="99814"/>
                  </a:lnTo>
                  <a:lnTo>
                    <a:pt x="260231" y="59751"/>
                  </a:lnTo>
                  <a:lnTo>
                    <a:pt x="229057" y="28158"/>
                  </a:lnTo>
                  <a:lnTo>
                    <a:pt x="189525" y="7440"/>
                  </a:lnTo>
                  <a:lnTo>
                    <a:pt x="14400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83234" y="2623342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0" y="145943"/>
                  </a:moveTo>
                  <a:lnTo>
                    <a:pt x="7341" y="99814"/>
                  </a:lnTo>
                  <a:lnTo>
                    <a:pt x="27785" y="59751"/>
                  </a:lnTo>
                  <a:lnTo>
                    <a:pt x="58958" y="28158"/>
                  </a:lnTo>
                  <a:lnTo>
                    <a:pt x="98490" y="7440"/>
                  </a:lnTo>
                  <a:lnTo>
                    <a:pt x="144008" y="0"/>
                  </a:lnTo>
                  <a:lnTo>
                    <a:pt x="189526" y="7440"/>
                  </a:lnTo>
                  <a:lnTo>
                    <a:pt x="229058" y="28158"/>
                  </a:lnTo>
                  <a:lnTo>
                    <a:pt x="260231" y="59751"/>
                  </a:lnTo>
                  <a:lnTo>
                    <a:pt x="280675" y="99814"/>
                  </a:lnTo>
                  <a:lnTo>
                    <a:pt x="288017" y="145943"/>
                  </a:lnTo>
                  <a:lnTo>
                    <a:pt x="280675" y="192072"/>
                  </a:lnTo>
                  <a:lnTo>
                    <a:pt x="260231" y="232135"/>
                  </a:lnTo>
                  <a:lnTo>
                    <a:pt x="229058" y="263728"/>
                  </a:lnTo>
                  <a:lnTo>
                    <a:pt x="189526" y="284446"/>
                  </a:lnTo>
                  <a:lnTo>
                    <a:pt x="144008" y="291887"/>
                  </a:lnTo>
                  <a:lnTo>
                    <a:pt x="98490" y="284446"/>
                  </a:lnTo>
                  <a:lnTo>
                    <a:pt x="58958" y="263728"/>
                  </a:lnTo>
                  <a:lnTo>
                    <a:pt x="27785" y="232135"/>
                  </a:lnTo>
                  <a:lnTo>
                    <a:pt x="7341" y="192072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62007" y="2769285"/>
              <a:ext cx="421640" cy="0"/>
            </a:xfrm>
            <a:custGeom>
              <a:avLst/>
              <a:gdLst/>
              <a:ahLst/>
              <a:cxnLst/>
              <a:rect l="l" t="t" r="r" b="b"/>
              <a:pathLst>
                <a:path w="421639">
                  <a:moveTo>
                    <a:pt x="421227" y="0"/>
                  </a:moveTo>
                  <a:lnTo>
                    <a:pt x="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04853" y="3221897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144007" y="0"/>
                  </a:moveTo>
                  <a:lnTo>
                    <a:pt x="98490" y="7440"/>
                  </a:lnTo>
                  <a:lnTo>
                    <a:pt x="58958" y="28158"/>
                  </a:lnTo>
                  <a:lnTo>
                    <a:pt x="27785" y="59751"/>
                  </a:lnTo>
                  <a:lnTo>
                    <a:pt x="7341" y="99814"/>
                  </a:lnTo>
                  <a:lnTo>
                    <a:pt x="0" y="145944"/>
                  </a:lnTo>
                  <a:lnTo>
                    <a:pt x="7341" y="192073"/>
                  </a:lnTo>
                  <a:lnTo>
                    <a:pt x="27785" y="232136"/>
                  </a:lnTo>
                  <a:lnTo>
                    <a:pt x="58958" y="263729"/>
                  </a:lnTo>
                  <a:lnTo>
                    <a:pt x="98490" y="284447"/>
                  </a:lnTo>
                  <a:lnTo>
                    <a:pt x="144007" y="291887"/>
                  </a:lnTo>
                  <a:lnTo>
                    <a:pt x="189525" y="284447"/>
                  </a:lnTo>
                  <a:lnTo>
                    <a:pt x="229057" y="263729"/>
                  </a:lnTo>
                  <a:lnTo>
                    <a:pt x="260231" y="232136"/>
                  </a:lnTo>
                  <a:lnTo>
                    <a:pt x="280675" y="192073"/>
                  </a:lnTo>
                  <a:lnTo>
                    <a:pt x="288016" y="145944"/>
                  </a:lnTo>
                  <a:lnTo>
                    <a:pt x="280675" y="99814"/>
                  </a:lnTo>
                  <a:lnTo>
                    <a:pt x="260231" y="59751"/>
                  </a:lnTo>
                  <a:lnTo>
                    <a:pt x="229057" y="28158"/>
                  </a:lnTo>
                  <a:lnTo>
                    <a:pt x="189525" y="7440"/>
                  </a:lnTo>
                  <a:lnTo>
                    <a:pt x="14400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04853" y="3221897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0" y="145943"/>
                  </a:moveTo>
                  <a:lnTo>
                    <a:pt x="7341" y="99814"/>
                  </a:lnTo>
                  <a:lnTo>
                    <a:pt x="27785" y="59751"/>
                  </a:lnTo>
                  <a:lnTo>
                    <a:pt x="58958" y="28158"/>
                  </a:lnTo>
                  <a:lnTo>
                    <a:pt x="98490" y="7440"/>
                  </a:lnTo>
                  <a:lnTo>
                    <a:pt x="144008" y="0"/>
                  </a:lnTo>
                  <a:lnTo>
                    <a:pt x="189526" y="7440"/>
                  </a:lnTo>
                  <a:lnTo>
                    <a:pt x="229058" y="28158"/>
                  </a:lnTo>
                  <a:lnTo>
                    <a:pt x="260231" y="59751"/>
                  </a:lnTo>
                  <a:lnTo>
                    <a:pt x="280675" y="99814"/>
                  </a:lnTo>
                  <a:lnTo>
                    <a:pt x="288017" y="145943"/>
                  </a:lnTo>
                  <a:lnTo>
                    <a:pt x="280675" y="192072"/>
                  </a:lnTo>
                  <a:lnTo>
                    <a:pt x="260231" y="232135"/>
                  </a:lnTo>
                  <a:lnTo>
                    <a:pt x="229058" y="263728"/>
                  </a:lnTo>
                  <a:lnTo>
                    <a:pt x="189526" y="284446"/>
                  </a:lnTo>
                  <a:lnTo>
                    <a:pt x="144008" y="291887"/>
                  </a:lnTo>
                  <a:lnTo>
                    <a:pt x="98490" y="284446"/>
                  </a:lnTo>
                  <a:lnTo>
                    <a:pt x="58958" y="263728"/>
                  </a:lnTo>
                  <a:lnTo>
                    <a:pt x="27785" y="232135"/>
                  </a:lnTo>
                  <a:lnTo>
                    <a:pt x="7341" y="192072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29071" y="2872483"/>
              <a:ext cx="308610" cy="401320"/>
            </a:xfrm>
            <a:custGeom>
              <a:avLst/>
              <a:gdLst/>
              <a:ahLst/>
              <a:cxnLst/>
              <a:rect l="l" t="t" r="r" b="b"/>
              <a:pathLst>
                <a:path w="308610" h="401320">
                  <a:moveTo>
                    <a:pt x="308443" y="400968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22373" y="2887263"/>
              <a:ext cx="1383030" cy="480695"/>
            </a:xfrm>
            <a:custGeom>
              <a:avLst/>
              <a:gdLst/>
              <a:ahLst/>
              <a:cxnLst/>
              <a:rect l="l" t="t" r="r" b="b"/>
              <a:pathLst>
                <a:path w="1383029" h="480695">
                  <a:moveTo>
                    <a:pt x="1382480" y="480578"/>
                  </a:moveTo>
                  <a:lnTo>
                    <a:pt x="389846" y="0"/>
                  </a:lnTo>
                </a:path>
                <a:path w="1383029" h="480695">
                  <a:moveTo>
                    <a:pt x="1382480" y="480578"/>
                  </a:moveTo>
                  <a:lnTo>
                    <a:pt x="0" y="48057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08536" y="3831903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144007" y="0"/>
                  </a:moveTo>
                  <a:lnTo>
                    <a:pt x="98490" y="7440"/>
                  </a:lnTo>
                  <a:lnTo>
                    <a:pt x="58958" y="28158"/>
                  </a:lnTo>
                  <a:lnTo>
                    <a:pt x="27785" y="59751"/>
                  </a:lnTo>
                  <a:lnTo>
                    <a:pt x="7341" y="99814"/>
                  </a:lnTo>
                  <a:lnTo>
                    <a:pt x="0" y="145943"/>
                  </a:lnTo>
                  <a:lnTo>
                    <a:pt x="7341" y="192073"/>
                  </a:lnTo>
                  <a:lnTo>
                    <a:pt x="27785" y="232136"/>
                  </a:lnTo>
                  <a:lnTo>
                    <a:pt x="58958" y="263729"/>
                  </a:lnTo>
                  <a:lnTo>
                    <a:pt x="98490" y="284447"/>
                  </a:lnTo>
                  <a:lnTo>
                    <a:pt x="144007" y="291887"/>
                  </a:lnTo>
                  <a:lnTo>
                    <a:pt x="189525" y="284447"/>
                  </a:lnTo>
                  <a:lnTo>
                    <a:pt x="229057" y="263729"/>
                  </a:lnTo>
                  <a:lnTo>
                    <a:pt x="260231" y="232136"/>
                  </a:lnTo>
                  <a:lnTo>
                    <a:pt x="280675" y="192073"/>
                  </a:lnTo>
                  <a:lnTo>
                    <a:pt x="288016" y="145943"/>
                  </a:lnTo>
                  <a:lnTo>
                    <a:pt x="280675" y="99814"/>
                  </a:lnTo>
                  <a:lnTo>
                    <a:pt x="260231" y="59751"/>
                  </a:lnTo>
                  <a:lnTo>
                    <a:pt x="229057" y="28158"/>
                  </a:lnTo>
                  <a:lnTo>
                    <a:pt x="189525" y="7440"/>
                  </a:lnTo>
                  <a:lnTo>
                    <a:pt x="14400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08536" y="3831903"/>
              <a:ext cx="288290" cy="292100"/>
            </a:xfrm>
            <a:custGeom>
              <a:avLst/>
              <a:gdLst/>
              <a:ahLst/>
              <a:cxnLst/>
              <a:rect l="l" t="t" r="r" b="b"/>
              <a:pathLst>
                <a:path w="288289" h="292100">
                  <a:moveTo>
                    <a:pt x="0" y="145943"/>
                  </a:moveTo>
                  <a:lnTo>
                    <a:pt x="7341" y="99814"/>
                  </a:lnTo>
                  <a:lnTo>
                    <a:pt x="27785" y="59751"/>
                  </a:lnTo>
                  <a:lnTo>
                    <a:pt x="58958" y="28158"/>
                  </a:lnTo>
                  <a:lnTo>
                    <a:pt x="98490" y="7440"/>
                  </a:lnTo>
                  <a:lnTo>
                    <a:pt x="144008" y="0"/>
                  </a:lnTo>
                  <a:lnTo>
                    <a:pt x="189526" y="7440"/>
                  </a:lnTo>
                  <a:lnTo>
                    <a:pt x="229058" y="28158"/>
                  </a:lnTo>
                  <a:lnTo>
                    <a:pt x="260231" y="59751"/>
                  </a:lnTo>
                  <a:lnTo>
                    <a:pt x="280675" y="99814"/>
                  </a:lnTo>
                  <a:lnTo>
                    <a:pt x="288017" y="145943"/>
                  </a:lnTo>
                  <a:lnTo>
                    <a:pt x="280675" y="192072"/>
                  </a:lnTo>
                  <a:lnTo>
                    <a:pt x="260231" y="232135"/>
                  </a:lnTo>
                  <a:lnTo>
                    <a:pt x="229058" y="263728"/>
                  </a:lnTo>
                  <a:lnTo>
                    <a:pt x="189526" y="284446"/>
                  </a:lnTo>
                  <a:lnTo>
                    <a:pt x="144008" y="291887"/>
                  </a:lnTo>
                  <a:lnTo>
                    <a:pt x="98490" y="284446"/>
                  </a:lnTo>
                  <a:lnTo>
                    <a:pt x="58958" y="263728"/>
                  </a:lnTo>
                  <a:lnTo>
                    <a:pt x="27785" y="232135"/>
                  </a:lnTo>
                  <a:lnTo>
                    <a:pt x="7341" y="192072"/>
                  </a:lnTo>
                  <a:lnTo>
                    <a:pt x="0" y="14594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22372" y="3367841"/>
              <a:ext cx="928369" cy="507365"/>
            </a:xfrm>
            <a:custGeom>
              <a:avLst/>
              <a:gdLst/>
              <a:ahLst/>
              <a:cxnLst/>
              <a:rect l="l" t="t" r="r" b="b"/>
              <a:pathLst>
                <a:path w="928369" h="507364">
                  <a:moveTo>
                    <a:pt x="928342" y="506808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976391" y="4553931"/>
            <a:ext cx="2101850" cy="1548130"/>
            <a:chOff x="1452391" y="4553931"/>
            <a:chExt cx="2101850" cy="1548130"/>
          </a:xfrm>
        </p:grpSpPr>
        <p:sp>
          <p:nvSpPr>
            <p:cNvPr id="24" name="object 24"/>
            <p:cNvSpPr/>
            <p:nvPr/>
          </p:nvSpPr>
          <p:spPr>
            <a:xfrm>
              <a:off x="1921332" y="4578513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5" h="297814">
                  <a:moveTo>
                    <a:pt x="153137" y="0"/>
                  </a:moveTo>
                  <a:lnTo>
                    <a:pt x="104734" y="7579"/>
                  </a:lnTo>
                  <a:lnTo>
                    <a:pt x="62696" y="28687"/>
                  </a:lnTo>
                  <a:lnTo>
                    <a:pt x="29546" y="60872"/>
                  </a:lnTo>
                  <a:lnTo>
                    <a:pt x="7807" y="101687"/>
                  </a:lnTo>
                  <a:lnTo>
                    <a:pt x="0" y="148682"/>
                  </a:lnTo>
                  <a:lnTo>
                    <a:pt x="7807" y="195677"/>
                  </a:lnTo>
                  <a:lnTo>
                    <a:pt x="29546" y="236492"/>
                  </a:lnTo>
                  <a:lnTo>
                    <a:pt x="62696" y="268678"/>
                  </a:lnTo>
                  <a:lnTo>
                    <a:pt x="104734" y="289785"/>
                  </a:lnTo>
                  <a:lnTo>
                    <a:pt x="153137" y="297365"/>
                  </a:lnTo>
                  <a:lnTo>
                    <a:pt x="201541" y="289785"/>
                  </a:lnTo>
                  <a:lnTo>
                    <a:pt x="243580" y="268678"/>
                  </a:lnTo>
                  <a:lnTo>
                    <a:pt x="276730" y="236492"/>
                  </a:lnTo>
                  <a:lnTo>
                    <a:pt x="298469" y="195677"/>
                  </a:lnTo>
                  <a:lnTo>
                    <a:pt x="306277" y="148682"/>
                  </a:lnTo>
                  <a:lnTo>
                    <a:pt x="298469" y="101687"/>
                  </a:lnTo>
                  <a:lnTo>
                    <a:pt x="276730" y="60872"/>
                  </a:lnTo>
                  <a:lnTo>
                    <a:pt x="243580" y="28687"/>
                  </a:lnTo>
                  <a:lnTo>
                    <a:pt x="201541" y="7579"/>
                  </a:lnTo>
                  <a:lnTo>
                    <a:pt x="15313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21332" y="4578513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5" h="297814">
                  <a:moveTo>
                    <a:pt x="0" y="148682"/>
                  </a:moveTo>
                  <a:lnTo>
                    <a:pt x="7807" y="101687"/>
                  </a:lnTo>
                  <a:lnTo>
                    <a:pt x="29546" y="60872"/>
                  </a:lnTo>
                  <a:lnTo>
                    <a:pt x="62696" y="28687"/>
                  </a:lnTo>
                  <a:lnTo>
                    <a:pt x="104734" y="7579"/>
                  </a:lnTo>
                  <a:lnTo>
                    <a:pt x="153138" y="0"/>
                  </a:lnTo>
                  <a:lnTo>
                    <a:pt x="201542" y="7579"/>
                  </a:lnTo>
                  <a:lnTo>
                    <a:pt x="243580" y="28687"/>
                  </a:lnTo>
                  <a:lnTo>
                    <a:pt x="276730" y="60872"/>
                  </a:lnTo>
                  <a:lnTo>
                    <a:pt x="298469" y="101687"/>
                  </a:lnTo>
                  <a:lnTo>
                    <a:pt x="306277" y="148682"/>
                  </a:lnTo>
                  <a:lnTo>
                    <a:pt x="298469" y="195677"/>
                  </a:lnTo>
                  <a:lnTo>
                    <a:pt x="276730" y="236492"/>
                  </a:lnTo>
                  <a:lnTo>
                    <a:pt x="243580" y="268677"/>
                  </a:lnTo>
                  <a:lnTo>
                    <a:pt x="201542" y="289785"/>
                  </a:lnTo>
                  <a:lnTo>
                    <a:pt x="153138" y="297365"/>
                  </a:lnTo>
                  <a:lnTo>
                    <a:pt x="104734" y="289785"/>
                  </a:lnTo>
                  <a:lnTo>
                    <a:pt x="62696" y="268677"/>
                  </a:lnTo>
                  <a:lnTo>
                    <a:pt x="29546" y="236492"/>
                  </a:lnTo>
                  <a:lnTo>
                    <a:pt x="7807" y="19567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1916" y="5173244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5" h="297814">
                  <a:moveTo>
                    <a:pt x="153137" y="0"/>
                  </a:moveTo>
                  <a:lnTo>
                    <a:pt x="104734" y="7580"/>
                  </a:lnTo>
                  <a:lnTo>
                    <a:pt x="62696" y="28687"/>
                  </a:lnTo>
                  <a:lnTo>
                    <a:pt x="29546" y="60872"/>
                  </a:lnTo>
                  <a:lnTo>
                    <a:pt x="7807" y="101687"/>
                  </a:lnTo>
                  <a:lnTo>
                    <a:pt x="0" y="148682"/>
                  </a:lnTo>
                  <a:lnTo>
                    <a:pt x="7807" y="195678"/>
                  </a:lnTo>
                  <a:lnTo>
                    <a:pt x="29546" y="236492"/>
                  </a:lnTo>
                  <a:lnTo>
                    <a:pt x="62696" y="268678"/>
                  </a:lnTo>
                  <a:lnTo>
                    <a:pt x="104734" y="289785"/>
                  </a:lnTo>
                  <a:lnTo>
                    <a:pt x="153137" y="297365"/>
                  </a:lnTo>
                  <a:lnTo>
                    <a:pt x="201541" y="289785"/>
                  </a:lnTo>
                  <a:lnTo>
                    <a:pt x="243580" y="268678"/>
                  </a:lnTo>
                  <a:lnTo>
                    <a:pt x="276730" y="236492"/>
                  </a:lnTo>
                  <a:lnTo>
                    <a:pt x="298469" y="195678"/>
                  </a:lnTo>
                  <a:lnTo>
                    <a:pt x="306277" y="148682"/>
                  </a:lnTo>
                  <a:lnTo>
                    <a:pt x="298469" y="101687"/>
                  </a:lnTo>
                  <a:lnTo>
                    <a:pt x="276730" y="60872"/>
                  </a:lnTo>
                  <a:lnTo>
                    <a:pt x="243580" y="28687"/>
                  </a:lnTo>
                  <a:lnTo>
                    <a:pt x="201541" y="7580"/>
                  </a:lnTo>
                  <a:lnTo>
                    <a:pt x="15313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1916" y="5173244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5" h="297814">
                  <a:moveTo>
                    <a:pt x="0" y="148682"/>
                  </a:moveTo>
                  <a:lnTo>
                    <a:pt x="7807" y="101687"/>
                  </a:lnTo>
                  <a:lnTo>
                    <a:pt x="29546" y="60872"/>
                  </a:lnTo>
                  <a:lnTo>
                    <a:pt x="62696" y="28687"/>
                  </a:lnTo>
                  <a:lnTo>
                    <a:pt x="104734" y="7579"/>
                  </a:lnTo>
                  <a:lnTo>
                    <a:pt x="153138" y="0"/>
                  </a:lnTo>
                  <a:lnTo>
                    <a:pt x="201542" y="7579"/>
                  </a:lnTo>
                  <a:lnTo>
                    <a:pt x="243580" y="28687"/>
                  </a:lnTo>
                  <a:lnTo>
                    <a:pt x="276730" y="60872"/>
                  </a:lnTo>
                  <a:lnTo>
                    <a:pt x="298469" y="101687"/>
                  </a:lnTo>
                  <a:lnTo>
                    <a:pt x="306277" y="148682"/>
                  </a:lnTo>
                  <a:lnTo>
                    <a:pt x="298469" y="195677"/>
                  </a:lnTo>
                  <a:lnTo>
                    <a:pt x="276730" y="236492"/>
                  </a:lnTo>
                  <a:lnTo>
                    <a:pt x="243580" y="268677"/>
                  </a:lnTo>
                  <a:lnTo>
                    <a:pt x="201542" y="289785"/>
                  </a:lnTo>
                  <a:lnTo>
                    <a:pt x="153138" y="297365"/>
                  </a:lnTo>
                  <a:lnTo>
                    <a:pt x="104734" y="289785"/>
                  </a:lnTo>
                  <a:lnTo>
                    <a:pt x="62696" y="268677"/>
                  </a:lnTo>
                  <a:lnTo>
                    <a:pt x="29546" y="236492"/>
                  </a:lnTo>
                  <a:lnTo>
                    <a:pt x="7807" y="19567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23339" y="4832330"/>
              <a:ext cx="243204" cy="384810"/>
            </a:xfrm>
            <a:custGeom>
              <a:avLst/>
              <a:gdLst/>
              <a:ahLst/>
              <a:cxnLst/>
              <a:rect l="l" t="t" r="r" b="b"/>
              <a:pathLst>
                <a:path w="243205" h="384810">
                  <a:moveTo>
                    <a:pt x="242845" y="0"/>
                  </a:moveTo>
                  <a:lnTo>
                    <a:pt x="0" y="38446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21332" y="5794698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5" h="297814">
                  <a:moveTo>
                    <a:pt x="153137" y="0"/>
                  </a:moveTo>
                  <a:lnTo>
                    <a:pt x="104734" y="7579"/>
                  </a:lnTo>
                  <a:lnTo>
                    <a:pt x="62696" y="28687"/>
                  </a:lnTo>
                  <a:lnTo>
                    <a:pt x="29546" y="60872"/>
                  </a:lnTo>
                  <a:lnTo>
                    <a:pt x="7807" y="101687"/>
                  </a:lnTo>
                  <a:lnTo>
                    <a:pt x="0" y="148682"/>
                  </a:lnTo>
                  <a:lnTo>
                    <a:pt x="7807" y="195677"/>
                  </a:lnTo>
                  <a:lnTo>
                    <a:pt x="29546" y="236492"/>
                  </a:lnTo>
                  <a:lnTo>
                    <a:pt x="62696" y="268677"/>
                  </a:lnTo>
                  <a:lnTo>
                    <a:pt x="104734" y="289784"/>
                  </a:lnTo>
                  <a:lnTo>
                    <a:pt x="153137" y="297364"/>
                  </a:lnTo>
                  <a:lnTo>
                    <a:pt x="201541" y="289784"/>
                  </a:lnTo>
                  <a:lnTo>
                    <a:pt x="243580" y="268677"/>
                  </a:lnTo>
                  <a:lnTo>
                    <a:pt x="276730" y="236492"/>
                  </a:lnTo>
                  <a:lnTo>
                    <a:pt x="298469" y="195677"/>
                  </a:lnTo>
                  <a:lnTo>
                    <a:pt x="306277" y="148682"/>
                  </a:lnTo>
                  <a:lnTo>
                    <a:pt x="298469" y="101687"/>
                  </a:lnTo>
                  <a:lnTo>
                    <a:pt x="276730" y="60872"/>
                  </a:lnTo>
                  <a:lnTo>
                    <a:pt x="243580" y="28687"/>
                  </a:lnTo>
                  <a:lnTo>
                    <a:pt x="201541" y="7579"/>
                  </a:lnTo>
                  <a:lnTo>
                    <a:pt x="15313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21332" y="5794698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5" h="297814">
                  <a:moveTo>
                    <a:pt x="0" y="148682"/>
                  </a:moveTo>
                  <a:lnTo>
                    <a:pt x="7807" y="101687"/>
                  </a:lnTo>
                  <a:lnTo>
                    <a:pt x="29546" y="60872"/>
                  </a:lnTo>
                  <a:lnTo>
                    <a:pt x="62696" y="28687"/>
                  </a:lnTo>
                  <a:lnTo>
                    <a:pt x="104734" y="7579"/>
                  </a:lnTo>
                  <a:lnTo>
                    <a:pt x="153138" y="0"/>
                  </a:lnTo>
                  <a:lnTo>
                    <a:pt x="201542" y="7579"/>
                  </a:lnTo>
                  <a:lnTo>
                    <a:pt x="243580" y="28687"/>
                  </a:lnTo>
                  <a:lnTo>
                    <a:pt x="276730" y="60872"/>
                  </a:lnTo>
                  <a:lnTo>
                    <a:pt x="298469" y="101687"/>
                  </a:lnTo>
                  <a:lnTo>
                    <a:pt x="306277" y="148682"/>
                  </a:lnTo>
                  <a:lnTo>
                    <a:pt x="298469" y="195677"/>
                  </a:lnTo>
                  <a:lnTo>
                    <a:pt x="276730" y="236492"/>
                  </a:lnTo>
                  <a:lnTo>
                    <a:pt x="243580" y="268677"/>
                  </a:lnTo>
                  <a:lnTo>
                    <a:pt x="201542" y="289785"/>
                  </a:lnTo>
                  <a:lnTo>
                    <a:pt x="153138" y="297365"/>
                  </a:lnTo>
                  <a:lnTo>
                    <a:pt x="104734" y="289785"/>
                  </a:lnTo>
                  <a:lnTo>
                    <a:pt x="62696" y="268677"/>
                  </a:lnTo>
                  <a:lnTo>
                    <a:pt x="29546" y="236492"/>
                  </a:lnTo>
                  <a:lnTo>
                    <a:pt x="7807" y="19567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23340" y="5427061"/>
              <a:ext cx="243204" cy="411480"/>
            </a:xfrm>
            <a:custGeom>
              <a:avLst/>
              <a:gdLst/>
              <a:ahLst/>
              <a:cxnLst/>
              <a:rect l="l" t="t" r="r" b="b"/>
              <a:pathLst>
                <a:path w="243205" h="411479">
                  <a:moveTo>
                    <a:pt x="0" y="0"/>
                  </a:moveTo>
                  <a:lnTo>
                    <a:pt x="242845" y="41118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683633" y="4563456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5" h="297814">
                  <a:moveTo>
                    <a:pt x="153137" y="0"/>
                  </a:moveTo>
                  <a:lnTo>
                    <a:pt x="104734" y="7579"/>
                  </a:lnTo>
                  <a:lnTo>
                    <a:pt x="62696" y="28687"/>
                  </a:lnTo>
                  <a:lnTo>
                    <a:pt x="29546" y="60872"/>
                  </a:lnTo>
                  <a:lnTo>
                    <a:pt x="7807" y="101687"/>
                  </a:lnTo>
                  <a:lnTo>
                    <a:pt x="0" y="148682"/>
                  </a:lnTo>
                  <a:lnTo>
                    <a:pt x="7807" y="195677"/>
                  </a:lnTo>
                  <a:lnTo>
                    <a:pt x="29546" y="236492"/>
                  </a:lnTo>
                  <a:lnTo>
                    <a:pt x="62696" y="268678"/>
                  </a:lnTo>
                  <a:lnTo>
                    <a:pt x="104734" y="289785"/>
                  </a:lnTo>
                  <a:lnTo>
                    <a:pt x="153137" y="297365"/>
                  </a:lnTo>
                  <a:lnTo>
                    <a:pt x="201541" y="289785"/>
                  </a:lnTo>
                  <a:lnTo>
                    <a:pt x="243580" y="268678"/>
                  </a:lnTo>
                  <a:lnTo>
                    <a:pt x="276730" y="236492"/>
                  </a:lnTo>
                  <a:lnTo>
                    <a:pt x="298469" y="195677"/>
                  </a:lnTo>
                  <a:lnTo>
                    <a:pt x="306277" y="148682"/>
                  </a:lnTo>
                  <a:lnTo>
                    <a:pt x="298469" y="101687"/>
                  </a:lnTo>
                  <a:lnTo>
                    <a:pt x="276730" y="60872"/>
                  </a:lnTo>
                  <a:lnTo>
                    <a:pt x="243580" y="28687"/>
                  </a:lnTo>
                  <a:lnTo>
                    <a:pt x="201541" y="7579"/>
                  </a:lnTo>
                  <a:lnTo>
                    <a:pt x="15313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683633" y="4563456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5" h="297814">
                  <a:moveTo>
                    <a:pt x="0" y="148682"/>
                  </a:moveTo>
                  <a:lnTo>
                    <a:pt x="7807" y="101687"/>
                  </a:lnTo>
                  <a:lnTo>
                    <a:pt x="29546" y="60872"/>
                  </a:lnTo>
                  <a:lnTo>
                    <a:pt x="62696" y="28687"/>
                  </a:lnTo>
                  <a:lnTo>
                    <a:pt x="104734" y="7579"/>
                  </a:lnTo>
                  <a:lnTo>
                    <a:pt x="153138" y="0"/>
                  </a:lnTo>
                  <a:lnTo>
                    <a:pt x="201542" y="7579"/>
                  </a:lnTo>
                  <a:lnTo>
                    <a:pt x="243580" y="28687"/>
                  </a:lnTo>
                  <a:lnTo>
                    <a:pt x="276730" y="60872"/>
                  </a:lnTo>
                  <a:lnTo>
                    <a:pt x="298469" y="101687"/>
                  </a:lnTo>
                  <a:lnTo>
                    <a:pt x="306277" y="148682"/>
                  </a:lnTo>
                  <a:lnTo>
                    <a:pt x="298469" y="195677"/>
                  </a:lnTo>
                  <a:lnTo>
                    <a:pt x="276730" y="236492"/>
                  </a:lnTo>
                  <a:lnTo>
                    <a:pt x="243580" y="268677"/>
                  </a:lnTo>
                  <a:lnTo>
                    <a:pt x="201542" y="289785"/>
                  </a:lnTo>
                  <a:lnTo>
                    <a:pt x="153138" y="297365"/>
                  </a:lnTo>
                  <a:lnTo>
                    <a:pt x="104734" y="289785"/>
                  </a:lnTo>
                  <a:lnTo>
                    <a:pt x="62696" y="268677"/>
                  </a:lnTo>
                  <a:lnTo>
                    <a:pt x="29546" y="236492"/>
                  </a:lnTo>
                  <a:lnTo>
                    <a:pt x="7807" y="19567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35700" y="4712139"/>
              <a:ext cx="448309" cy="0"/>
            </a:xfrm>
            <a:custGeom>
              <a:avLst/>
              <a:gdLst/>
              <a:ahLst/>
              <a:cxnLst/>
              <a:rect l="l" t="t" r="r" b="b"/>
              <a:pathLst>
                <a:path w="448310">
                  <a:moveTo>
                    <a:pt x="447933" y="0"/>
                  </a:moveTo>
                  <a:lnTo>
                    <a:pt x="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238323" y="5173244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153139" y="0"/>
                  </a:moveTo>
                  <a:lnTo>
                    <a:pt x="104735" y="7580"/>
                  </a:lnTo>
                  <a:lnTo>
                    <a:pt x="62697" y="28687"/>
                  </a:lnTo>
                  <a:lnTo>
                    <a:pt x="29547" y="60872"/>
                  </a:lnTo>
                  <a:lnTo>
                    <a:pt x="7807" y="101687"/>
                  </a:lnTo>
                  <a:lnTo>
                    <a:pt x="0" y="148682"/>
                  </a:lnTo>
                  <a:lnTo>
                    <a:pt x="7807" y="195678"/>
                  </a:lnTo>
                  <a:lnTo>
                    <a:pt x="29547" y="236492"/>
                  </a:lnTo>
                  <a:lnTo>
                    <a:pt x="62697" y="268678"/>
                  </a:lnTo>
                  <a:lnTo>
                    <a:pt x="104735" y="289785"/>
                  </a:lnTo>
                  <a:lnTo>
                    <a:pt x="153139" y="297365"/>
                  </a:lnTo>
                  <a:lnTo>
                    <a:pt x="201542" y="289785"/>
                  </a:lnTo>
                  <a:lnTo>
                    <a:pt x="243580" y="268678"/>
                  </a:lnTo>
                  <a:lnTo>
                    <a:pt x="276730" y="236492"/>
                  </a:lnTo>
                  <a:lnTo>
                    <a:pt x="298469" y="195678"/>
                  </a:lnTo>
                  <a:lnTo>
                    <a:pt x="306277" y="148682"/>
                  </a:lnTo>
                  <a:lnTo>
                    <a:pt x="298469" y="101687"/>
                  </a:lnTo>
                  <a:lnTo>
                    <a:pt x="276730" y="60872"/>
                  </a:lnTo>
                  <a:lnTo>
                    <a:pt x="243580" y="28687"/>
                  </a:lnTo>
                  <a:lnTo>
                    <a:pt x="201542" y="7580"/>
                  </a:lnTo>
                  <a:lnTo>
                    <a:pt x="15313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238323" y="5173244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4" h="297814">
                  <a:moveTo>
                    <a:pt x="0" y="148682"/>
                  </a:moveTo>
                  <a:lnTo>
                    <a:pt x="7807" y="101687"/>
                  </a:lnTo>
                  <a:lnTo>
                    <a:pt x="29546" y="60872"/>
                  </a:lnTo>
                  <a:lnTo>
                    <a:pt x="62696" y="28687"/>
                  </a:lnTo>
                  <a:lnTo>
                    <a:pt x="104734" y="7579"/>
                  </a:lnTo>
                  <a:lnTo>
                    <a:pt x="153138" y="0"/>
                  </a:lnTo>
                  <a:lnTo>
                    <a:pt x="201542" y="7579"/>
                  </a:lnTo>
                  <a:lnTo>
                    <a:pt x="243580" y="28687"/>
                  </a:lnTo>
                  <a:lnTo>
                    <a:pt x="276730" y="60872"/>
                  </a:lnTo>
                  <a:lnTo>
                    <a:pt x="298469" y="101687"/>
                  </a:lnTo>
                  <a:lnTo>
                    <a:pt x="306277" y="148682"/>
                  </a:lnTo>
                  <a:lnTo>
                    <a:pt x="298469" y="195677"/>
                  </a:lnTo>
                  <a:lnTo>
                    <a:pt x="276730" y="236492"/>
                  </a:lnTo>
                  <a:lnTo>
                    <a:pt x="243580" y="268677"/>
                  </a:lnTo>
                  <a:lnTo>
                    <a:pt x="201542" y="289785"/>
                  </a:lnTo>
                  <a:lnTo>
                    <a:pt x="153138" y="297365"/>
                  </a:lnTo>
                  <a:lnTo>
                    <a:pt x="104734" y="289785"/>
                  </a:lnTo>
                  <a:lnTo>
                    <a:pt x="62696" y="268677"/>
                  </a:lnTo>
                  <a:lnTo>
                    <a:pt x="29546" y="236492"/>
                  </a:lnTo>
                  <a:lnTo>
                    <a:pt x="7807" y="19567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945057" y="4817273"/>
              <a:ext cx="328295" cy="408940"/>
            </a:xfrm>
            <a:custGeom>
              <a:avLst/>
              <a:gdLst/>
              <a:ahLst/>
              <a:cxnLst/>
              <a:rect l="l" t="t" r="r" b="b"/>
              <a:pathLst>
                <a:path w="328295" h="408939">
                  <a:moveTo>
                    <a:pt x="327998" y="40849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68192" y="4817273"/>
              <a:ext cx="960755" cy="504825"/>
            </a:xfrm>
            <a:custGeom>
              <a:avLst/>
              <a:gdLst/>
              <a:ahLst/>
              <a:cxnLst/>
              <a:rect l="l" t="t" r="r" b="b"/>
              <a:pathLst>
                <a:path w="960755" h="504825">
                  <a:moveTo>
                    <a:pt x="960292" y="0"/>
                  </a:moveTo>
                  <a:lnTo>
                    <a:pt x="0" y="50465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68192" y="5321928"/>
              <a:ext cx="1470660" cy="0"/>
            </a:xfrm>
            <a:custGeom>
              <a:avLst/>
              <a:gdLst/>
              <a:ahLst/>
              <a:cxnLst/>
              <a:rect l="l" t="t" r="r" b="b"/>
              <a:pathLst>
                <a:path w="1470660">
                  <a:moveTo>
                    <a:pt x="1470131" y="0"/>
                  </a:moveTo>
                  <a:lnTo>
                    <a:pt x="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710539" y="5794698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5" h="297814">
                  <a:moveTo>
                    <a:pt x="153139" y="0"/>
                  </a:moveTo>
                  <a:lnTo>
                    <a:pt x="104735" y="7579"/>
                  </a:lnTo>
                  <a:lnTo>
                    <a:pt x="62697" y="28687"/>
                  </a:lnTo>
                  <a:lnTo>
                    <a:pt x="29547" y="60872"/>
                  </a:lnTo>
                  <a:lnTo>
                    <a:pt x="7807" y="101687"/>
                  </a:lnTo>
                  <a:lnTo>
                    <a:pt x="0" y="148682"/>
                  </a:lnTo>
                  <a:lnTo>
                    <a:pt x="7807" y="195677"/>
                  </a:lnTo>
                  <a:lnTo>
                    <a:pt x="29547" y="236492"/>
                  </a:lnTo>
                  <a:lnTo>
                    <a:pt x="62697" y="268677"/>
                  </a:lnTo>
                  <a:lnTo>
                    <a:pt x="104735" y="289784"/>
                  </a:lnTo>
                  <a:lnTo>
                    <a:pt x="153139" y="297364"/>
                  </a:lnTo>
                  <a:lnTo>
                    <a:pt x="201542" y="289784"/>
                  </a:lnTo>
                  <a:lnTo>
                    <a:pt x="243580" y="268677"/>
                  </a:lnTo>
                  <a:lnTo>
                    <a:pt x="276730" y="236492"/>
                  </a:lnTo>
                  <a:lnTo>
                    <a:pt x="298469" y="195677"/>
                  </a:lnTo>
                  <a:lnTo>
                    <a:pt x="306277" y="148682"/>
                  </a:lnTo>
                  <a:lnTo>
                    <a:pt x="298469" y="101687"/>
                  </a:lnTo>
                  <a:lnTo>
                    <a:pt x="276730" y="60872"/>
                  </a:lnTo>
                  <a:lnTo>
                    <a:pt x="243580" y="28687"/>
                  </a:lnTo>
                  <a:lnTo>
                    <a:pt x="201542" y="7579"/>
                  </a:lnTo>
                  <a:lnTo>
                    <a:pt x="15313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710539" y="5794698"/>
              <a:ext cx="306705" cy="297815"/>
            </a:xfrm>
            <a:custGeom>
              <a:avLst/>
              <a:gdLst/>
              <a:ahLst/>
              <a:cxnLst/>
              <a:rect l="l" t="t" r="r" b="b"/>
              <a:pathLst>
                <a:path w="306705" h="297814">
                  <a:moveTo>
                    <a:pt x="0" y="148682"/>
                  </a:moveTo>
                  <a:lnTo>
                    <a:pt x="7807" y="101687"/>
                  </a:lnTo>
                  <a:lnTo>
                    <a:pt x="29546" y="60872"/>
                  </a:lnTo>
                  <a:lnTo>
                    <a:pt x="62696" y="28687"/>
                  </a:lnTo>
                  <a:lnTo>
                    <a:pt x="104734" y="7579"/>
                  </a:lnTo>
                  <a:lnTo>
                    <a:pt x="153138" y="0"/>
                  </a:lnTo>
                  <a:lnTo>
                    <a:pt x="201542" y="7579"/>
                  </a:lnTo>
                  <a:lnTo>
                    <a:pt x="243580" y="28687"/>
                  </a:lnTo>
                  <a:lnTo>
                    <a:pt x="276730" y="60872"/>
                  </a:lnTo>
                  <a:lnTo>
                    <a:pt x="298469" y="101687"/>
                  </a:lnTo>
                  <a:lnTo>
                    <a:pt x="306277" y="148682"/>
                  </a:lnTo>
                  <a:lnTo>
                    <a:pt x="298469" y="195677"/>
                  </a:lnTo>
                  <a:lnTo>
                    <a:pt x="276730" y="236492"/>
                  </a:lnTo>
                  <a:lnTo>
                    <a:pt x="243580" y="268677"/>
                  </a:lnTo>
                  <a:lnTo>
                    <a:pt x="201542" y="289785"/>
                  </a:lnTo>
                  <a:lnTo>
                    <a:pt x="153138" y="297365"/>
                  </a:lnTo>
                  <a:lnTo>
                    <a:pt x="104734" y="289785"/>
                  </a:lnTo>
                  <a:lnTo>
                    <a:pt x="62696" y="268677"/>
                  </a:lnTo>
                  <a:lnTo>
                    <a:pt x="29546" y="236492"/>
                  </a:lnTo>
                  <a:lnTo>
                    <a:pt x="7807" y="195677"/>
                  </a:lnTo>
                  <a:lnTo>
                    <a:pt x="0" y="14868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971963" y="5427062"/>
              <a:ext cx="311785" cy="411480"/>
            </a:xfrm>
            <a:custGeom>
              <a:avLst/>
              <a:gdLst/>
              <a:ahLst/>
              <a:cxnLst/>
              <a:rect l="l" t="t" r="r" b="b"/>
              <a:pathLst>
                <a:path w="311785" h="411479">
                  <a:moveTo>
                    <a:pt x="0" y="411185"/>
                  </a:moveTo>
                  <a:lnTo>
                    <a:pt x="31121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990099" y="2678684"/>
            <a:ext cx="1165225" cy="3058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905">
              <a:spcBef>
                <a:spcPts val="100"/>
              </a:spcBef>
            </a:pPr>
            <a:r>
              <a:rPr sz="7200" spc="145" dirty="0">
                <a:latin typeface="Cambria Math"/>
                <a:cs typeface="Cambria Math"/>
              </a:rPr>
              <a:t>𝜙</a:t>
            </a:r>
            <a:r>
              <a:rPr sz="7200" dirty="0">
                <a:latin typeface="Cambria Math"/>
                <a:cs typeface="Cambria Math"/>
              </a:rPr>
              <a:t>(</a:t>
            </a:r>
            <a:endParaRPr sz="7200">
              <a:latin typeface="Cambria Math"/>
              <a:cs typeface="Cambria Math"/>
            </a:endParaRPr>
          </a:p>
          <a:p>
            <a:pPr marL="12700">
              <a:spcBef>
                <a:spcPts val="6600"/>
              </a:spcBef>
            </a:pPr>
            <a:r>
              <a:rPr sz="7200" spc="70" dirty="0">
                <a:latin typeface="Cambria Math"/>
                <a:cs typeface="Cambria Math"/>
              </a:rPr>
              <a:t>𝜙(</a:t>
            </a:r>
            <a:endParaRPr sz="7200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029144" y="2678684"/>
            <a:ext cx="521334" cy="3058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905">
              <a:spcBef>
                <a:spcPts val="100"/>
              </a:spcBef>
            </a:pPr>
            <a:r>
              <a:rPr sz="7200" dirty="0">
                <a:latin typeface="Cambria Math"/>
                <a:cs typeface="Cambria Math"/>
              </a:rPr>
              <a:t>)</a:t>
            </a:r>
          </a:p>
          <a:p>
            <a:pPr marL="12700">
              <a:spcBef>
                <a:spcPts val="6600"/>
              </a:spcBef>
            </a:pPr>
            <a:r>
              <a:rPr sz="7200" dirty="0">
                <a:latin typeface="Cambria Math"/>
                <a:cs typeface="Cambria Math"/>
              </a:rPr>
              <a:t>)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5822534" y="2504948"/>
            <a:ext cx="4264660" cy="1445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0" marR="95885" indent="13970" algn="ctr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solidFill>
                  <a:srgbClr val="008000"/>
                </a:solidFill>
                <a:latin typeface="Arial"/>
                <a:cs typeface="Arial"/>
              </a:rPr>
              <a:t>Colors </a:t>
            </a:r>
            <a:r>
              <a:rPr sz="2400" spc="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2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solidFill>
                  <a:srgbClr val="008000"/>
                </a:solidFill>
                <a:latin typeface="Arial"/>
                <a:cs typeface="Arial"/>
              </a:rPr>
              <a:t>5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solidFill>
                  <a:srgbClr val="B48200"/>
                </a:solidFill>
                <a:latin typeface="Arial"/>
                <a:cs typeface="Arial"/>
              </a:rPr>
              <a:t>6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solidFill>
                  <a:srgbClr val="D9253E"/>
                </a:solidFill>
                <a:latin typeface="Arial"/>
                <a:cs typeface="Arial"/>
              </a:rPr>
              <a:t>7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solidFill>
                  <a:srgbClr val="434A5A"/>
                </a:solidFill>
                <a:latin typeface="Arial"/>
                <a:cs typeface="Arial"/>
              </a:rPr>
              <a:t>8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solidFill>
                  <a:srgbClr val="3792AA"/>
                </a:solidFill>
                <a:latin typeface="Arial"/>
                <a:cs typeface="Arial"/>
              </a:rPr>
              <a:t>9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solidFill>
                  <a:srgbClr val="479249"/>
                </a:solidFill>
                <a:latin typeface="Arial"/>
                <a:cs typeface="Arial"/>
              </a:rPr>
              <a:t>10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spc="-180" dirty="0">
                <a:solidFill>
                  <a:srgbClr val="8A3C12"/>
                </a:solidFill>
                <a:latin typeface="Arial"/>
                <a:cs typeface="Arial"/>
              </a:rPr>
              <a:t>1</a:t>
            </a:r>
            <a:r>
              <a:rPr sz="2400" dirty="0">
                <a:solidFill>
                  <a:srgbClr val="8A3C12"/>
                </a:solidFill>
                <a:latin typeface="Arial"/>
                <a:cs typeface="Arial"/>
              </a:rPr>
              <a:t>1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solidFill>
                  <a:srgbClr val="785700"/>
                </a:solidFill>
                <a:latin typeface="Arial"/>
                <a:cs typeface="Arial"/>
              </a:rPr>
              <a:t>12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solidFill>
                  <a:srgbClr val="246172"/>
                </a:solidFill>
                <a:latin typeface="Arial"/>
                <a:cs typeface="Arial"/>
              </a:rPr>
              <a:t>13</a:t>
            </a:r>
            <a:endParaRPr sz="2400" dirty="0">
              <a:latin typeface="Arial"/>
              <a:cs typeface="Arial"/>
            </a:endParaRPr>
          </a:p>
          <a:p>
            <a:pPr algn="ctr">
              <a:lnSpc>
                <a:spcPts val="2495"/>
              </a:lnSpc>
              <a:tabLst>
                <a:tab pos="3139440" algn="l"/>
                <a:tab pos="3561715" algn="l"/>
                <a:tab pos="3984625" algn="l"/>
              </a:tabLst>
            </a:pP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[6,2,1,2,1,0,2,1,0,</a:t>
            </a:r>
            <a:r>
              <a:rPr sz="2400" dirty="0">
                <a:latin typeface="Arial"/>
                <a:cs typeface="Arial"/>
              </a:rPr>
              <a:t> 0,	</a:t>
            </a:r>
            <a:r>
              <a:rPr lang="en-US" altLang="zh-CN" sz="2400" dirty="0">
                <a:latin typeface="Arial"/>
                <a:cs typeface="Arial"/>
              </a:rPr>
              <a:t>2</a:t>
            </a:r>
            <a:r>
              <a:rPr sz="2400" dirty="0">
                <a:latin typeface="Arial"/>
                <a:cs typeface="Arial"/>
              </a:rPr>
              <a:t>,	</a:t>
            </a:r>
            <a:r>
              <a:rPr lang="en-US" altLang="zh-CN" sz="2400" dirty="0">
                <a:latin typeface="Arial"/>
                <a:cs typeface="Arial"/>
              </a:rPr>
              <a:t>1</a:t>
            </a:r>
            <a:r>
              <a:rPr sz="2400" dirty="0">
                <a:latin typeface="Arial"/>
                <a:cs typeface="Arial"/>
              </a:rPr>
              <a:t>,	</a:t>
            </a:r>
            <a:r>
              <a:rPr lang="en-US" altLang="zh-CN" sz="2400" dirty="0">
                <a:latin typeface="Arial"/>
                <a:cs typeface="Arial"/>
              </a:rPr>
              <a:t>0</a:t>
            </a:r>
            <a:r>
              <a:rPr sz="2400" dirty="0">
                <a:latin typeface="Arial"/>
                <a:cs typeface="Arial"/>
              </a:rPr>
              <a:t>]</a:t>
            </a:r>
          </a:p>
          <a:p>
            <a:pPr marL="332105" algn="ctr">
              <a:spcBef>
                <a:spcPts val="25"/>
              </a:spcBef>
            </a:pPr>
            <a:r>
              <a:rPr sz="2400" spc="-5" dirty="0">
                <a:solidFill>
                  <a:srgbClr val="008000"/>
                </a:solidFill>
                <a:latin typeface="Arial"/>
                <a:cs typeface="Arial"/>
              </a:rPr>
              <a:t>Counts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827976" y="4717795"/>
            <a:ext cx="4264660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6670" algn="r"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1,</a:t>
            </a:r>
            <a:r>
              <a:rPr sz="2400" spc="-10" dirty="0">
                <a:solidFill>
                  <a:srgbClr val="C00000"/>
                </a:solidFill>
                <a:latin typeface="Arial"/>
                <a:cs typeface="Arial"/>
              </a:rPr>
              <a:t>2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-10" dirty="0">
                <a:solidFill>
                  <a:srgbClr val="3792AA"/>
                </a:solidFill>
                <a:latin typeface="Arial"/>
                <a:cs typeface="Arial"/>
              </a:rPr>
              <a:t>4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-10" dirty="0">
                <a:solidFill>
                  <a:srgbClr val="008000"/>
                </a:solidFill>
                <a:latin typeface="Arial"/>
                <a:cs typeface="Arial"/>
              </a:rPr>
              <a:t>5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-10" dirty="0">
                <a:solidFill>
                  <a:srgbClr val="B48200"/>
                </a:solidFill>
                <a:latin typeface="Arial"/>
                <a:cs typeface="Arial"/>
              </a:rPr>
              <a:t>6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-10" dirty="0">
                <a:solidFill>
                  <a:srgbClr val="D9253E"/>
                </a:solidFill>
                <a:latin typeface="Arial"/>
                <a:cs typeface="Arial"/>
              </a:rPr>
              <a:t>7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-10" dirty="0">
                <a:solidFill>
                  <a:srgbClr val="434A5A"/>
                </a:solidFill>
                <a:latin typeface="Arial"/>
                <a:cs typeface="Arial"/>
              </a:rPr>
              <a:t>8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-10" dirty="0">
                <a:solidFill>
                  <a:srgbClr val="3792AA"/>
                </a:solidFill>
                <a:latin typeface="Arial"/>
                <a:cs typeface="Arial"/>
              </a:rPr>
              <a:t>9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-10" dirty="0">
                <a:solidFill>
                  <a:srgbClr val="479249"/>
                </a:solidFill>
                <a:latin typeface="Arial"/>
                <a:cs typeface="Arial"/>
              </a:rPr>
              <a:t>10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-10" dirty="0">
                <a:solidFill>
                  <a:srgbClr val="8A3C12"/>
                </a:solidFill>
                <a:latin typeface="Arial"/>
                <a:cs typeface="Arial"/>
              </a:rPr>
              <a:t>11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-10" dirty="0">
                <a:solidFill>
                  <a:srgbClr val="785700"/>
                </a:solidFill>
                <a:latin typeface="Arial"/>
                <a:cs typeface="Arial"/>
              </a:rPr>
              <a:t>12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-10" dirty="0">
                <a:solidFill>
                  <a:srgbClr val="246172"/>
                </a:solidFill>
                <a:latin typeface="Arial"/>
                <a:cs typeface="Arial"/>
              </a:rPr>
              <a:t>13</a:t>
            </a:r>
            <a:endParaRPr sz="2400">
              <a:latin typeface="Arial"/>
              <a:cs typeface="Arial"/>
            </a:endParaRPr>
          </a:p>
          <a:p>
            <a:pPr marR="5080" algn="r">
              <a:spcBef>
                <a:spcPts val="45"/>
              </a:spcBef>
              <a:tabLst>
                <a:tab pos="3139440" algn="l"/>
                <a:tab pos="3561715" algn="l"/>
                <a:tab pos="3984625" algn="l"/>
              </a:tabLst>
            </a:pPr>
            <a:r>
              <a:rPr sz="2400" dirty="0">
                <a:latin typeface="Arial"/>
                <a:cs typeface="Arial"/>
              </a:rPr>
              <a:t>=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[</a:t>
            </a:r>
            <a:r>
              <a:rPr sz="2400" dirty="0">
                <a:latin typeface="Arial"/>
                <a:cs typeface="Arial"/>
              </a:rPr>
              <a:t>6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2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1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2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1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1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1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0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1,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1,	1,	0,	1]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9591" y="341376"/>
            <a:ext cx="6303264" cy="4328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0"/>
            <a:ext cx="7715884" cy="1006686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50"/>
              </a:spcBef>
            </a:pP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The WL</a:t>
            </a:r>
            <a:r>
              <a:rPr sz="3200" b="1" spc="-1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60B5CC"/>
                </a:solidFill>
                <a:latin typeface="Calibri"/>
                <a:cs typeface="Calibri"/>
              </a:rPr>
              <a:t>kernel</a:t>
            </a: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60B5CC"/>
                </a:solidFill>
                <a:latin typeface="Calibri"/>
                <a:cs typeface="Calibri"/>
              </a:rPr>
              <a:t>value</a:t>
            </a: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60B5CC"/>
                </a:solidFill>
                <a:latin typeface="Calibri"/>
                <a:cs typeface="Calibri"/>
              </a:rPr>
              <a:t>is</a:t>
            </a:r>
            <a:r>
              <a:rPr sz="3200" b="1" spc="-10" dirty="0">
                <a:solidFill>
                  <a:srgbClr val="60B5CC"/>
                </a:solidFill>
                <a:latin typeface="Calibri"/>
                <a:cs typeface="Calibri"/>
              </a:rPr>
              <a:t> computed </a:t>
            </a:r>
            <a:r>
              <a:rPr sz="3200" b="1" spc="-15" dirty="0">
                <a:solidFill>
                  <a:srgbClr val="60B5CC"/>
                </a:solidFill>
                <a:latin typeface="Calibri"/>
                <a:cs typeface="Calibri"/>
              </a:rPr>
              <a:t>by</a:t>
            </a:r>
            <a:r>
              <a:rPr sz="3200" b="1" spc="-1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the</a:t>
            </a:r>
            <a:r>
              <a:rPr sz="3200" b="1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inner </a:t>
            </a:r>
            <a:r>
              <a:rPr sz="3200" b="1" spc="-71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60B5CC"/>
                </a:solidFill>
                <a:latin typeface="Calibri"/>
                <a:cs typeface="Calibri"/>
              </a:rPr>
              <a:t>product</a:t>
            </a: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60B5CC"/>
                </a:solidFill>
                <a:latin typeface="Calibri"/>
                <a:cs typeface="Calibri"/>
              </a:rPr>
              <a:t>of </a:t>
            </a: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the color</a:t>
            </a:r>
            <a:r>
              <a:rPr sz="3200" b="1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60B5CC"/>
                </a:solidFill>
                <a:latin typeface="Calibri"/>
                <a:cs typeface="Calibri"/>
              </a:rPr>
              <a:t>count</a:t>
            </a: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60B5CC"/>
                </a:solidFill>
                <a:latin typeface="Calibri"/>
                <a:cs typeface="Calibri"/>
              </a:rPr>
              <a:t>vectors: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1D7EBA3C-A2D6-4DA4-AA25-0B52590FA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597" y="2619161"/>
            <a:ext cx="8022900" cy="3414976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7A48A85B-35A5-4E0A-9AED-D3420F39A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115" y="4897830"/>
            <a:ext cx="1048571" cy="1509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4ED0B-F2B4-410A-A74B-F550C3BAA5A2}"/>
              </a:ext>
            </a:extLst>
          </p:cNvPr>
          <p:cNvSpPr txBox="1"/>
          <p:nvPr/>
        </p:nvSpPr>
        <p:spPr>
          <a:xfrm>
            <a:off x="3940518" y="4851322"/>
            <a:ext cx="14414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50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7" y="347472"/>
            <a:ext cx="6766559" cy="5577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424182" y="1591655"/>
            <a:ext cx="898525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C00000"/>
                </a:solidFill>
              </a:rPr>
              <a:t>Goal: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30" dirty="0"/>
              <a:t>Make</a:t>
            </a:r>
            <a:r>
              <a:rPr sz="3600" spc="-10" dirty="0"/>
              <a:t> </a:t>
            </a:r>
            <a:r>
              <a:rPr sz="3600" spc="-5" dirty="0"/>
              <a:t>predictions</a:t>
            </a:r>
            <a:r>
              <a:rPr sz="3600" spc="-10" dirty="0"/>
              <a:t> </a:t>
            </a:r>
            <a:r>
              <a:rPr sz="3600" spc="-25" dirty="0"/>
              <a:t>for</a:t>
            </a:r>
            <a:r>
              <a:rPr sz="3600" spc="-10" dirty="0"/>
              <a:t> </a:t>
            </a:r>
            <a:r>
              <a:rPr sz="3600" dirty="0"/>
              <a:t>a </a:t>
            </a:r>
            <a:r>
              <a:rPr sz="3600" spc="-10" dirty="0"/>
              <a:t>set</a:t>
            </a:r>
            <a:r>
              <a:rPr sz="3600" spc="-5" dirty="0"/>
              <a:t> </a:t>
            </a:r>
            <a:r>
              <a:rPr sz="3600" dirty="0"/>
              <a:t>of</a:t>
            </a:r>
            <a:r>
              <a:rPr sz="3600" spc="-10" dirty="0"/>
              <a:t> </a:t>
            </a:r>
            <a:r>
              <a:rPr sz="3600" spc="-5" dirty="0"/>
              <a:t>objects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272272" y="6723724"/>
            <a:ext cx="13716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0"/>
              </a:lnSpc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orbel"/>
                <a:cs typeface="Corbel"/>
              </a:rPr>
              <a:pPr marL="38100">
                <a:lnSpc>
                  <a:spcPts val="950"/>
                </a:lnSpc>
              </a:pPr>
              <a:t>6</a:t>
            </a:fld>
            <a:endParaRPr sz="9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23364" y="2808733"/>
            <a:ext cx="7699375" cy="2981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Design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choices:</a:t>
            </a:r>
            <a:endParaRPr sz="3200" dirty="0">
              <a:latin typeface="Calibri"/>
              <a:cs typeface="Calibri"/>
            </a:endParaRPr>
          </a:p>
          <a:p>
            <a:pPr marL="451484" indent="-320040">
              <a:lnSpc>
                <a:spcPts val="3815"/>
              </a:lnSpc>
              <a:spcBef>
                <a:spcPts val="7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450850" algn="l"/>
                <a:tab pos="451484" algn="l"/>
              </a:tabLst>
            </a:pPr>
            <a:r>
              <a:rPr sz="3200" b="1" spc="-15" dirty="0">
                <a:latin typeface="Calibri"/>
                <a:cs typeface="Calibri"/>
              </a:rPr>
              <a:t>Features: </a:t>
            </a:r>
            <a:r>
              <a:rPr sz="3200" i="1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-dimensional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vectors</a:t>
            </a:r>
            <a:endParaRPr sz="3200" dirty="0">
              <a:latin typeface="Calibri"/>
              <a:cs typeface="Calibri"/>
            </a:endParaRPr>
          </a:p>
          <a:p>
            <a:pPr marL="451484" marR="5080" indent="-320040">
              <a:lnSpc>
                <a:spcPts val="3790"/>
              </a:lnSpc>
              <a:spcBef>
                <a:spcPts val="14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450850" algn="l"/>
                <a:tab pos="451484" algn="l"/>
              </a:tabLst>
            </a:pPr>
            <a:r>
              <a:rPr sz="3200" b="1" spc="-5" dirty="0">
                <a:latin typeface="Calibri"/>
                <a:cs typeface="Calibri"/>
              </a:rPr>
              <a:t>Objects: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Nodes,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edges,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sets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nodes,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entire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graphs</a:t>
            </a:r>
            <a:endParaRPr sz="3200" dirty="0">
              <a:latin typeface="Calibri"/>
              <a:cs typeface="Calibri"/>
            </a:endParaRPr>
          </a:p>
          <a:p>
            <a:pPr marL="451484" indent="-320040">
              <a:lnSpc>
                <a:spcPts val="379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450850" algn="l"/>
                <a:tab pos="451484" algn="l"/>
              </a:tabLst>
            </a:pPr>
            <a:r>
              <a:rPr sz="3200" b="1" spc="-10" dirty="0">
                <a:latin typeface="Calibri"/>
                <a:cs typeface="Calibri"/>
              </a:rPr>
              <a:t>Objective </a:t>
            </a:r>
            <a:r>
              <a:rPr sz="3200" b="1" spc="-5" dirty="0">
                <a:latin typeface="Calibri"/>
                <a:cs typeface="Calibri"/>
              </a:rPr>
              <a:t>function:</a:t>
            </a:r>
            <a:endParaRPr sz="3200" dirty="0">
              <a:latin typeface="Calibri"/>
              <a:cs typeface="Calibri"/>
            </a:endParaRPr>
          </a:p>
          <a:p>
            <a:pPr marL="744220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744220" algn="l"/>
              </a:tabLst>
            </a:pPr>
            <a:r>
              <a:rPr sz="2800" spc="-10" dirty="0">
                <a:latin typeface="Calibri"/>
                <a:cs typeface="Calibri"/>
              </a:rPr>
              <a:t>What task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 </a:t>
            </a:r>
            <a:r>
              <a:rPr sz="2800" spc="-5" dirty="0">
                <a:latin typeface="Calibri"/>
                <a:cs typeface="Calibri"/>
              </a:rPr>
              <a:t>aiming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10" dirty="0">
                <a:latin typeface="Calibri"/>
                <a:cs typeface="Calibri"/>
              </a:rPr>
              <a:t> solve?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9591" y="341376"/>
            <a:ext cx="6303264" cy="4328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29285" y="1174300"/>
            <a:ext cx="8528685" cy="529971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32740" indent="-320040">
              <a:spcBef>
                <a:spcPts val="894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dirty="0">
                <a:latin typeface="Calibri"/>
                <a:cs typeface="Calibri"/>
              </a:rPr>
              <a:t>WL </a:t>
            </a:r>
            <a:r>
              <a:rPr sz="3200" spc="-25" dirty="0">
                <a:latin typeface="Calibri"/>
                <a:cs typeface="Calibri"/>
              </a:rPr>
              <a:t>kernel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8000"/>
                </a:solidFill>
                <a:latin typeface="Calibri"/>
                <a:cs typeface="Calibri"/>
              </a:rPr>
              <a:t>computationally</a:t>
            </a:r>
            <a:r>
              <a:rPr sz="3200" b="1" spc="-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8000"/>
                </a:solidFill>
                <a:latin typeface="Calibri"/>
                <a:cs typeface="Calibri"/>
              </a:rPr>
              <a:t>efficient</a:t>
            </a:r>
            <a:endParaRPr sz="3200">
              <a:latin typeface="Calibri"/>
              <a:cs typeface="Calibri"/>
            </a:endParaRPr>
          </a:p>
          <a:p>
            <a:pPr marL="625475" marR="5080" lvl="1" indent="-274320">
              <a:lnSpc>
                <a:spcPct val="99600"/>
              </a:lnSpc>
              <a:spcBef>
                <a:spcPts val="66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time</a:t>
            </a:r>
            <a:r>
              <a:rPr sz="2600" spc="-10" dirty="0">
                <a:latin typeface="Calibri"/>
                <a:cs typeface="Calibri"/>
              </a:rPr>
              <a:t> complexity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for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color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refinement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at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each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step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 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linear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 </a:t>
            </a:r>
            <a:r>
              <a:rPr sz="2600" spc="-10" dirty="0">
                <a:latin typeface="Calibri"/>
                <a:cs typeface="Calibri"/>
              </a:rPr>
              <a:t>#(edges),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since </a:t>
            </a:r>
            <a:r>
              <a:rPr sz="2600" dirty="0">
                <a:latin typeface="Calibri"/>
                <a:cs typeface="Calibri"/>
              </a:rPr>
              <a:t>it </a:t>
            </a:r>
            <a:r>
              <a:rPr sz="2600" spc="-15" dirty="0">
                <a:latin typeface="Calibri"/>
                <a:cs typeface="Calibri"/>
              </a:rPr>
              <a:t>involves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aggregating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neighboring </a:t>
            </a:r>
            <a:r>
              <a:rPr sz="2600" spc="-5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colors.</a:t>
            </a:r>
            <a:endParaRPr sz="2600">
              <a:latin typeface="Calibri"/>
              <a:cs typeface="Calibri"/>
            </a:endParaRPr>
          </a:p>
          <a:p>
            <a:pPr marL="332740" marR="351155" indent="-320040">
              <a:lnSpc>
                <a:spcPct val="101299"/>
              </a:lnSpc>
              <a:spcBef>
                <a:spcPts val="223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dirty="0">
                <a:latin typeface="Calibri"/>
                <a:cs typeface="Calibri"/>
              </a:rPr>
              <a:t>When </a:t>
            </a:r>
            <a:r>
              <a:rPr sz="3200" spc="-5" dirty="0">
                <a:latin typeface="Calibri"/>
                <a:cs typeface="Calibri"/>
              </a:rPr>
              <a:t>computing</a:t>
            </a:r>
            <a:r>
              <a:rPr sz="3200" dirty="0">
                <a:latin typeface="Calibri"/>
                <a:cs typeface="Calibri"/>
              </a:rPr>
              <a:t> 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kernel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value,</a:t>
            </a:r>
            <a:r>
              <a:rPr sz="3200" dirty="0">
                <a:latin typeface="Calibri"/>
                <a:cs typeface="Calibri"/>
              </a:rPr>
              <a:t> only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colors 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appeared</a:t>
            </a:r>
            <a:r>
              <a:rPr sz="3200" dirty="0">
                <a:latin typeface="Calibri"/>
                <a:cs typeface="Calibri"/>
              </a:rPr>
              <a:t> in the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two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graphs </a:t>
            </a:r>
            <a:r>
              <a:rPr sz="3200" spc="-5" dirty="0">
                <a:latin typeface="Calibri"/>
                <a:cs typeface="Calibri"/>
              </a:rPr>
              <a:t>need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tracked.</a:t>
            </a:r>
            <a:endParaRPr sz="3200">
              <a:latin typeface="Calibri"/>
              <a:cs typeface="Calibri"/>
            </a:endParaRPr>
          </a:p>
          <a:p>
            <a:pPr marL="625475" lvl="1" indent="-274320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dirty="0">
                <a:latin typeface="Calibri"/>
                <a:cs typeface="Calibri"/>
              </a:rPr>
              <a:t>Thus, </a:t>
            </a:r>
            <a:r>
              <a:rPr sz="2800" spc="-10" dirty="0">
                <a:latin typeface="Calibri"/>
                <a:cs typeface="Calibri"/>
              </a:rPr>
              <a:t>#(colors)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most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total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number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nodes.</a:t>
            </a:r>
            <a:endParaRPr sz="2800">
              <a:latin typeface="Calibri"/>
              <a:cs typeface="Calibri"/>
            </a:endParaRPr>
          </a:p>
          <a:p>
            <a:pPr marL="332740" indent="-320040">
              <a:spcBef>
                <a:spcPts val="253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5" dirty="0">
                <a:latin typeface="Calibri"/>
                <a:cs typeface="Calibri"/>
              </a:rPr>
              <a:t>Counting </a:t>
            </a:r>
            <a:r>
              <a:rPr sz="3200" spc="-20" dirty="0">
                <a:latin typeface="Calibri"/>
                <a:cs typeface="Calibri"/>
              </a:rPr>
              <a:t>colors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takes</a:t>
            </a:r>
            <a:r>
              <a:rPr sz="3200" spc="-10" dirty="0">
                <a:latin typeface="Calibri"/>
                <a:cs typeface="Calibri"/>
              </a:rPr>
              <a:t> linear-time </a:t>
            </a:r>
            <a:r>
              <a:rPr sz="3200" spc="-100" dirty="0">
                <a:latin typeface="Calibri"/>
                <a:cs typeface="Calibri"/>
              </a:rPr>
              <a:t>w.r.t.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#(nodes).</a:t>
            </a:r>
            <a:endParaRPr sz="3200">
              <a:latin typeface="Calibri"/>
              <a:cs typeface="Calibri"/>
            </a:endParaRPr>
          </a:p>
          <a:p>
            <a:pPr marL="332740" indent="-320040">
              <a:spcBef>
                <a:spcPts val="26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dirty="0">
                <a:latin typeface="Calibri"/>
                <a:cs typeface="Calibri"/>
              </a:rPr>
              <a:t>In </a:t>
            </a:r>
            <a:r>
              <a:rPr sz="3200" spc="-15" dirty="0">
                <a:latin typeface="Calibri"/>
                <a:cs typeface="Calibri"/>
              </a:rPr>
              <a:t>total,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time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complexity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8000"/>
                </a:solidFill>
                <a:latin typeface="Calibri"/>
                <a:cs typeface="Calibri"/>
              </a:rPr>
              <a:t>linear</a:t>
            </a:r>
            <a:r>
              <a:rPr sz="3200" b="1" dirty="0">
                <a:solidFill>
                  <a:srgbClr val="008000"/>
                </a:solidFill>
                <a:latin typeface="Calibri"/>
                <a:cs typeface="Calibri"/>
              </a:rPr>
              <a:t> in</a:t>
            </a:r>
            <a:r>
              <a:rPr sz="3200" b="1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8000"/>
                </a:solidFill>
                <a:latin typeface="Calibri"/>
                <a:cs typeface="Calibri"/>
              </a:rPr>
              <a:t>#(edges)</a:t>
            </a:r>
            <a:r>
              <a:rPr sz="3200" spc="-5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8228" y="6694424"/>
            <a:ext cx="36766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>
                <a:solidFill>
                  <a:srgbClr val="3F3F3F"/>
                </a:solidFill>
                <a:latin typeface="Corbel"/>
                <a:cs typeface="Corbel"/>
              </a:rPr>
              <a:t>2/14/21</a:t>
            </a:r>
            <a:endParaRPr sz="900" dirty="0">
              <a:latin typeface="Corbel"/>
              <a:cs typeface="Corbe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46873" y="6694424"/>
            <a:ext cx="13779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3F3F3F"/>
                </a:solidFill>
                <a:latin typeface="Corbel"/>
                <a:cs typeface="Corbel"/>
              </a:rPr>
              <a:t>61</a:t>
            </a:r>
            <a:endParaRPr sz="9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7" y="347471"/>
            <a:ext cx="7946135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242350"/>
            <a:ext cx="7870825" cy="5405326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32740" indent="-320040">
              <a:spcBef>
                <a:spcPts val="53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20" dirty="0">
                <a:solidFill>
                  <a:srgbClr val="008000"/>
                </a:solidFill>
                <a:latin typeface="Calibri"/>
                <a:cs typeface="Calibri"/>
              </a:rPr>
              <a:t>Graphlet</a:t>
            </a:r>
            <a:r>
              <a:rPr sz="3200" b="1" spc="-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8000"/>
                </a:solidFill>
                <a:latin typeface="Calibri"/>
                <a:cs typeface="Calibri"/>
              </a:rPr>
              <a:t>Kernel</a:t>
            </a:r>
            <a:endParaRPr sz="3200">
              <a:latin typeface="Calibri"/>
              <a:cs typeface="Calibri"/>
            </a:endParaRPr>
          </a:p>
          <a:p>
            <a:pPr marL="625475" lvl="1" indent="-274955">
              <a:spcBef>
                <a:spcPts val="37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5" dirty="0">
                <a:latin typeface="Calibri"/>
                <a:cs typeface="Calibri"/>
              </a:rPr>
              <a:t>Graph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represented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Bag-of-graphlets</a:t>
            </a:r>
            <a:endParaRPr sz="2800">
              <a:latin typeface="Calibri"/>
              <a:cs typeface="Calibri"/>
            </a:endParaRPr>
          </a:p>
          <a:p>
            <a:pPr marL="625475" marR="3234690" lvl="1" indent="-625475" algn="r">
              <a:lnSpc>
                <a:spcPts val="3170"/>
              </a:lnSpc>
              <a:spcBef>
                <a:spcPts val="33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10" dirty="0">
                <a:latin typeface="Calibri"/>
                <a:cs typeface="Calibri"/>
              </a:rPr>
              <a:t>Computationally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expensive</a:t>
            </a:r>
            <a:endParaRPr sz="2800">
              <a:latin typeface="Calibri"/>
              <a:cs typeface="Calibri"/>
            </a:endParaRPr>
          </a:p>
          <a:p>
            <a:pPr marL="319405" marR="3201035" indent="-319405" algn="r">
              <a:lnSpc>
                <a:spcPts val="365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19405" algn="l"/>
                <a:tab pos="332740" algn="l"/>
              </a:tabLst>
            </a:pP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Weisfeiler-Lehman</a:t>
            </a:r>
            <a:r>
              <a:rPr sz="3200" b="1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Kernel</a:t>
            </a:r>
            <a:endParaRPr sz="3200">
              <a:latin typeface="Calibri"/>
              <a:cs typeface="Calibri"/>
            </a:endParaRPr>
          </a:p>
          <a:p>
            <a:pPr marL="625475" marR="5080" lvl="1" indent="-274320">
              <a:lnSpc>
                <a:spcPts val="3000"/>
              </a:lnSpc>
              <a:spcBef>
                <a:spcPts val="77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dirty="0">
                <a:latin typeface="Calibri"/>
                <a:cs typeface="Calibri"/>
              </a:rPr>
              <a:t>Apply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𝐾</a:t>
            </a:r>
            <a:r>
              <a:rPr sz="2800" dirty="0">
                <a:latin typeface="Calibri"/>
                <a:cs typeface="Calibri"/>
              </a:rPr>
              <a:t>-step </a:t>
            </a:r>
            <a:r>
              <a:rPr sz="2800" spc="-10" dirty="0">
                <a:latin typeface="Calibri"/>
                <a:cs typeface="Calibri"/>
              </a:rPr>
              <a:t>color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refinement</a:t>
            </a:r>
            <a:r>
              <a:rPr sz="2800" spc="-10" dirty="0">
                <a:latin typeface="Calibri"/>
                <a:cs typeface="Calibri"/>
              </a:rPr>
              <a:t> algorithm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enrich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colors</a:t>
            </a:r>
            <a:endParaRPr sz="2800">
              <a:latin typeface="Calibri"/>
              <a:cs typeface="Calibri"/>
            </a:endParaRPr>
          </a:p>
          <a:p>
            <a:pPr marL="890269" marR="221615" lvl="2" indent="-228600">
              <a:lnSpc>
                <a:spcPts val="2620"/>
              </a:lnSpc>
              <a:spcBef>
                <a:spcPts val="595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20" dirty="0">
                <a:latin typeface="Calibri"/>
                <a:cs typeface="Calibri"/>
              </a:rPr>
              <a:t>Different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colors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capture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different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10" dirty="0">
                <a:latin typeface="Cambria Math"/>
                <a:cs typeface="Cambria Math"/>
              </a:rPr>
              <a:t>𝐾</a:t>
            </a:r>
            <a:r>
              <a:rPr sz="2400" spc="10" dirty="0">
                <a:latin typeface="Calibri"/>
                <a:cs typeface="Calibri"/>
              </a:rPr>
              <a:t>-hop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neighborhood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structures</a:t>
            </a:r>
            <a:endParaRPr sz="2400">
              <a:latin typeface="Calibri"/>
              <a:cs typeface="Calibri"/>
            </a:endParaRPr>
          </a:p>
          <a:p>
            <a:pPr marL="625475" lvl="1" indent="-274955">
              <a:spcBef>
                <a:spcPts val="15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5" dirty="0">
                <a:latin typeface="Calibri"/>
                <a:cs typeface="Calibri"/>
              </a:rPr>
              <a:t>Graph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represented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Bag-of-colors</a:t>
            </a:r>
            <a:endParaRPr sz="2800">
              <a:latin typeface="Calibri"/>
              <a:cs typeface="Calibri"/>
            </a:endParaRPr>
          </a:p>
          <a:p>
            <a:pPr marL="625475" lvl="1" indent="-274955">
              <a:spcBef>
                <a:spcPts val="36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10" dirty="0">
                <a:latin typeface="Calibri"/>
                <a:cs typeface="Calibri"/>
              </a:rPr>
              <a:t>Computationally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efficient</a:t>
            </a:r>
            <a:endParaRPr sz="2800">
              <a:latin typeface="Calibri"/>
              <a:cs typeface="Calibri"/>
            </a:endParaRPr>
          </a:p>
          <a:p>
            <a:pPr marL="625475" marR="252729" lvl="1" indent="-274320">
              <a:lnSpc>
                <a:spcPts val="3100"/>
              </a:lnSpc>
              <a:spcBef>
                <a:spcPts val="65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latin typeface="Calibri"/>
                <a:cs typeface="Calibri"/>
              </a:rPr>
              <a:t>Closely </a:t>
            </a:r>
            <a:r>
              <a:rPr sz="2800" spc="-20" dirty="0">
                <a:latin typeface="Calibri"/>
                <a:cs typeface="Calibri"/>
              </a:rPr>
              <a:t>related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Graph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Neural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Networks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(as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will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see!)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13535" y="6723724"/>
            <a:ext cx="19558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0"/>
              </a:lnSpc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orbel"/>
                <a:cs typeface="Corbel"/>
              </a:rPr>
              <a:pPr marL="38100">
                <a:lnSpc>
                  <a:spcPts val="950"/>
                </a:lnSpc>
              </a:pPr>
              <a:t>61</a:t>
            </a:fld>
            <a:endParaRPr sz="9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l="44016" t="-18610"/>
          <a:stretch/>
        </p:blipFill>
        <p:spPr>
          <a:xfrm>
            <a:off x="1087200" y="216000"/>
            <a:ext cx="2455512" cy="6543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252365"/>
            <a:ext cx="7807325" cy="490855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25" dirty="0">
                <a:solidFill>
                  <a:srgbClr val="E66C7D"/>
                </a:solidFill>
                <a:latin typeface="Calibri"/>
                <a:cs typeface="Calibri"/>
              </a:rPr>
              <a:t>Traditional</a:t>
            </a:r>
            <a:r>
              <a:rPr sz="3200" b="1" spc="-15" dirty="0">
                <a:solidFill>
                  <a:srgbClr val="E66C7D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E66C7D"/>
                </a:solidFill>
                <a:latin typeface="Calibri"/>
                <a:cs typeface="Calibri"/>
              </a:rPr>
              <a:t>ML</a:t>
            </a:r>
            <a:r>
              <a:rPr sz="3200" b="1" spc="-20" dirty="0">
                <a:solidFill>
                  <a:srgbClr val="E66C7D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E66C7D"/>
                </a:solidFill>
                <a:latin typeface="Calibri"/>
                <a:cs typeface="Calibri"/>
              </a:rPr>
              <a:t>Pipeline</a:t>
            </a:r>
            <a:endParaRPr sz="3200" dirty="0">
              <a:latin typeface="Calibri"/>
              <a:cs typeface="Calibri"/>
            </a:endParaRPr>
          </a:p>
          <a:p>
            <a:pPr marL="625475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5" dirty="0">
                <a:latin typeface="Calibri"/>
                <a:cs typeface="Calibri"/>
              </a:rPr>
              <a:t>Hand-crafted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feature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ML </a:t>
            </a:r>
            <a:r>
              <a:rPr sz="2800" spc="-5" dirty="0">
                <a:latin typeface="Calibri"/>
                <a:cs typeface="Calibri"/>
              </a:rPr>
              <a:t>model</a:t>
            </a:r>
            <a:endParaRPr sz="2800" dirty="0">
              <a:latin typeface="Calibri"/>
              <a:cs typeface="Calibri"/>
            </a:endParaRPr>
          </a:p>
          <a:p>
            <a:pPr marL="332740" indent="-320040">
              <a:spcBef>
                <a:spcPts val="3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5" dirty="0">
                <a:solidFill>
                  <a:srgbClr val="E66C7D"/>
                </a:solidFill>
                <a:latin typeface="Calibri"/>
                <a:cs typeface="Calibri"/>
              </a:rPr>
              <a:t>Hand-crafted</a:t>
            </a:r>
            <a:r>
              <a:rPr sz="3200" b="1" spc="-10" dirty="0">
                <a:solidFill>
                  <a:srgbClr val="E66C7D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E66C7D"/>
                </a:solidFill>
                <a:latin typeface="Calibri"/>
                <a:cs typeface="Calibri"/>
              </a:rPr>
              <a:t>features</a:t>
            </a:r>
            <a:r>
              <a:rPr sz="3200" b="1" spc="-5" dirty="0">
                <a:solidFill>
                  <a:srgbClr val="E66C7D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E66C7D"/>
                </a:solidFill>
                <a:latin typeface="Calibri"/>
                <a:cs typeface="Calibri"/>
              </a:rPr>
              <a:t>for</a:t>
            </a:r>
            <a:r>
              <a:rPr sz="3200" b="1" spc="-5" dirty="0">
                <a:solidFill>
                  <a:srgbClr val="E66C7D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E66C7D"/>
                </a:solidFill>
                <a:latin typeface="Calibri"/>
                <a:cs typeface="Calibri"/>
              </a:rPr>
              <a:t>graph</a:t>
            </a:r>
            <a:r>
              <a:rPr sz="3200" b="1" spc="-10" dirty="0">
                <a:solidFill>
                  <a:srgbClr val="E66C7D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E66C7D"/>
                </a:solidFill>
                <a:latin typeface="Calibri"/>
                <a:cs typeface="Calibri"/>
              </a:rPr>
              <a:t>data</a:t>
            </a:r>
            <a:endParaRPr sz="3200" dirty="0">
              <a:latin typeface="Calibri"/>
              <a:cs typeface="Calibri"/>
            </a:endParaRPr>
          </a:p>
          <a:p>
            <a:pPr marL="625475" lvl="1" indent="-274955">
              <a:spcBef>
                <a:spcPts val="66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10" dirty="0">
                <a:latin typeface="Calibri"/>
                <a:cs typeface="Calibri"/>
              </a:rPr>
              <a:t>Node-level:</a:t>
            </a:r>
            <a:endParaRPr sz="2800" dirty="0">
              <a:latin typeface="Calibri"/>
              <a:cs typeface="Calibri"/>
            </a:endParaRPr>
          </a:p>
          <a:p>
            <a:pPr marL="890905" lvl="2" indent="-229235">
              <a:spcBef>
                <a:spcPts val="64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5" dirty="0">
                <a:latin typeface="Calibri"/>
                <a:cs typeface="Calibri"/>
              </a:rPr>
              <a:t>Node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degree, </a:t>
            </a:r>
            <a:r>
              <a:rPr sz="2400" spc="-25" dirty="0">
                <a:latin typeface="Calibri"/>
                <a:cs typeface="Calibri"/>
              </a:rPr>
              <a:t>centrality,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clustering coefficient,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graphlets</a:t>
            </a:r>
            <a:endParaRPr sz="2400" dirty="0">
              <a:latin typeface="Calibri"/>
              <a:cs typeface="Calibri"/>
            </a:endParaRPr>
          </a:p>
          <a:p>
            <a:pPr marL="625475" lvl="1" indent="-274955">
              <a:spcBef>
                <a:spcPts val="61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15" dirty="0">
                <a:latin typeface="Calibri"/>
                <a:cs typeface="Calibri"/>
              </a:rPr>
              <a:t>Link-level:</a:t>
            </a:r>
            <a:endParaRPr sz="2800" dirty="0">
              <a:latin typeface="Calibri"/>
              <a:cs typeface="Calibri"/>
            </a:endParaRPr>
          </a:p>
          <a:p>
            <a:pPr marL="890905" lvl="2" indent="-229235">
              <a:spcBef>
                <a:spcPts val="64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10" dirty="0">
                <a:latin typeface="Calibri"/>
                <a:cs typeface="Calibri"/>
              </a:rPr>
              <a:t>Distance-based </a:t>
            </a:r>
            <a:r>
              <a:rPr sz="2400" spc="-20" dirty="0">
                <a:latin typeface="Calibri"/>
                <a:cs typeface="Calibri"/>
              </a:rPr>
              <a:t>feature</a:t>
            </a:r>
            <a:endParaRPr sz="2400" dirty="0">
              <a:latin typeface="Calibri"/>
              <a:cs typeface="Calibri"/>
            </a:endParaRPr>
          </a:p>
          <a:p>
            <a:pPr marL="890905" lvl="2" indent="-229235">
              <a:spcBef>
                <a:spcPts val="53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10" dirty="0">
                <a:latin typeface="Calibri"/>
                <a:cs typeface="Calibri"/>
              </a:rPr>
              <a:t>local/global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neighborhood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overlap</a:t>
            </a:r>
            <a:endParaRPr sz="2400" dirty="0">
              <a:latin typeface="Calibri"/>
              <a:cs typeface="Calibri"/>
            </a:endParaRPr>
          </a:p>
          <a:p>
            <a:pPr marL="625475" lvl="1" indent="-274955">
              <a:spcBef>
                <a:spcPts val="63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10" dirty="0">
                <a:latin typeface="Calibri"/>
                <a:cs typeface="Calibri"/>
              </a:rPr>
              <a:t>Graph-level:</a:t>
            </a:r>
            <a:endParaRPr sz="2800" dirty="0">
              <a:latin typeface="Calibri"/>
              <a:cs typeface="Calibri"/>
            </a:endParaRPr>
          </a:p>
          <a:p>
            <a:pPr marL="890905" lvl="2" indent="-229235">
              <a:spcBef>
                <a:spcPts val="64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10" dirty="0">
                <a:latin typeface="Calibri"/>
                <a:cs typeface="Calibri"/>
              </a:rPr>
              <a:t>Graphlet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kernel,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WL</a:t>
            </a:r>
            <a:r>
              <a:rPr sz="2400" spc="-15" dirty="0">
                <a:latin typeface="Calibri"/>
                <a:cs typeface="Calibri"/>
              </a:rPr>
              <a:t> kernel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D4209B-7E56-49B5-B365-9C024BFDB456}"/>
              </a:ext>
            </a:extLst>
          </p:cNvPr>
          <p:cNvSpPr txBox="1"/>
          <p:nvPr/>
        </p:nvSpPr>
        <p:spPr>
          <a:xfrm>
            <a:off x="7657434" y="6405990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AU" altLang="zh-CN" sz="14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Acknowledgement: Jure </a:t>
            </a:r>
            <a:r>
              <a:rPr lang="en-AU" altLang="zh-CN" sz="1400" i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Leskovec</a:t>
            </a:r>
            <a:r>
              <a:rPr lang="en-AU" altLang="zh-CN" sz="14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Stanford University  </a:t>
            </a:r>
            <a:endParaRPr lang="zh-CN" altLang="en-US" sz="1400" i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7" y="347472"/>
            <a:ext cx="6766559" cy="5577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149350" y="897953"/>
            <a:ext cx="8985250" cy="132556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/>
              <a:t>Machine</a:t>
            </a:r>
            <a:r>
              <a:rPr b="1" spc="-20" dirty="0"/>
              <a:t> </a:t>
            </a:r>
            <a:r>
              <a:rPr b="1" spc="-5" dirty="0"/>
              <a:t>learning</a:t>
            </a:r>
            <a:r>
              <a:rPr b="1" spc="-25" dirty="0"/>
              <a:t> </a:t>
            </a:r>
            <a:r>
              <a:rPr b="1" dirty="0">
                <a:latin typeface="Calibri"/>
                <a:cs typeface="Calibri"/>
              </a:rPr>
              <a:t>in</a:t>
            </a:r>
            <a:r>
              <a:rPr b="1" spc="-25" dirty="0"/>
              <a:t> </a:t>
            </a:r>
            <a:r>
              <a:rPr b="1" spc="-15" dirty="0"/>
              <a:t>graphs: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42108" y="2327149"/>
            <a:ext cx="7348220" cy="3104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5" dirty="0">
                <a:latin typeface="Calibri"/>
                <a:cs typeface="Calibri"/>
              </a:rPr>
              <a:t>Given:</a:t>
            </a:r>
            <a:endParaRPr sz="32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F0AD00"/>
              </a:buClr>
              <a:buFont typeface="Wingdings 2"/>
              <a:buChar char=""/>
            </a:pPr>
            <a:endParaRPr sz="3150" dirty="0">
              <a:latin typeface="Calibri"/>
              <a:cs typeface="Calibri"/>
            </a:endParaRPr>
          </a:p>
          <a:p>
            <a:pPr marL="332740" indent="-320040"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5" dirty="0">
                <a:latin typeface="Calibri"/>
                <a:cs typeface="Calibri"/>
              </a:rPr>
              <a:t>Learn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 function: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900" dirty="0">
              <a:latin typeface="Calibri"/>
              <a:cs typeface="Calibri"/>
            </a:endParaRPr>
          </a:p>
          <a:p>
            <a:pPr marL="538480">
              <a:spcBef>
                <a:spcPts val="2780"/>
              </a:spcBef>
            </a:pPr>
            <a:r>
              <a:rPr sz="4300" spc="-20" dirty="0">
                <a:solidFill>
                  <a:srgbClr val="C00000"/>
                </a:solidFill>
                <a:latin typeface="Calibri"/>
                <a:cs typeface="Calibri"/>
              </a:rPr>
              <a:t>How</a:t>
            </a:r>
            <a:r>
              <a:rPr sz="43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300" spc="-15" dirty="0">
                <a:solidFill>
                  <a:srgbClr val="C00000"/>
                </a:solidFill>
                <a:latin typeface="Calibri"/>
                <a:cs typeface="Calibri"/>
              </a:rPr>
              <a:t>do</a:t>
            </a:r>
            <a:r>
              <a:rPr sz="43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300" spc="-35" dirty="0">
                <a:solidFill>
                  <a:srgbClr val="C00000"/>
                </a:solidFill>
                <a:latin typeface="Calibri"/>
                <a:cs typeface="Calibri"/>
              </a:rPr>
              <a:t>we</a:t>
            </a:r>
            <a:r>
              <a:rPr sz="43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300" spc="-10" dirty="0">
                <a:solidFill>
                  <a:srgbClr val="C00000"/>
                </a:solidFill>
                <a:latin typeface="Calibri"/>
                <a:cs typeface="Calibri"/>
              </a:rPr>
              <a:t>learn</a:t>
            </a:r>
            <a:r>
              <a:rPr sz="43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300" spc="-15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43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300" spc="-20" dirty="0">
                <a:solidFill>
                  <a:srgbClr val="C00000"/>
                </a:solidFill>
                <a:latin typeface="Calibri"/>
                <a:cs typeface="Calibri"/>
              </a:rPr>
              <a:t>function?</a:t>
            </a:r>
            <a:endParaRPr sz="43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4448" y="2356104"/>
            <a:ext cx="2755392" cy="6126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43144" y="3233927"/>
            <a:ext cx="2703576" cy="6918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272272" y="6723724"/>
            <a:ext cx="13716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0"/>
              </a:lnSpc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orbel"/>
                <a:cs typeface="Corbel"/>
              </a:rPr>
              <a:pPr marL="38100">
                <a:lnSpc>
                  <a:spcPts val="950"/>
                </a:lnSpc>
              </a:pPr>
              <a:t>7</a:t>
            </a:fld>
            <a:endParaRPr sz="9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295C8008-E54B-4996-8E05-2B7FF21404C9}"/>
              </a:ext>
            </a:extLst>
          </p:cNvPr>
          <p:cNvSpPr txBox="1"/>
          <p:nvPr/>
        </p:nvSpPr>
        <p:spPr>
          <a:xfrm>
            <a:off x="1527142" y="2837468"/>
            <a:ext cx="9713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/>
              <a:t>Node</a:t>
            </a:r>
            <a:r>
              <a:rPr lang="en-AU" altLang="zh-CN" sz="5400" dirty="0"/>
              <a:t>-level Tasks and Features</a:t>
            </a:r>
            <a:endParaRPr lang="en-AU" sz="5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4075176" cy="42671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930400" y="2055095"/>
            <a:ext cx="3182620" cy="2491105"/>
            <a:chOff x="406400" y="2055094"/>
            <a:chExt cx="3182620" cy="2491105"/>
          </a:xfrm>
        </p:grpSpPr>
        <p:sp>
          <p:nvSpPr>
            <p:cNvPr id="4" name="object 4"/>
            <p:cNvSpPr/>
            <p:nvPr/>
          </p:nvSpPr>
          <p:spPr>
            <a:xfrm>
              <a:off x="1987748" y="2055094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69">
                  <a:moveTo>
                    <a:pt x="182880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80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131" y="2645249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69">
                  <a:moveTo>
                    <a:pt x="182880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80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6100" y="2189241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69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1861" y="2373788"/>
              <a:ext cx="573405" cy="325755"/>
            </a:xfrm>
            <a:custGeom>
              <a:avLst/>
              <a:gdLst/>
              <a:ahLst/>
              <a:cxnLst/>
              <a:rect l="l" t="t" r="r" b="b"/>
              <a:pathLst>
                <a:path w="573405" h="325755">
                  <a:moveTo>
                    <a:pt x="0" y="0"/>
                  </a:moveTo>
                  <a:lnTo>
                    <a:pt x="572835" y="325513"/>
                  </a:lnTo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9000" y="3418758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80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80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8982" y="2558332"/>
              <a:ext cx="342900" cy="860425"/>
            </a:xfrm>
            <a:custGeom>
              <a:avLst/>
              <a:gdLst/>
              <a:ahLst/>
              <a:cxnLst/>
              <a:rect l="l" t="t" r="r" b="b"/>
              <a:pathLst>
                <a:path w="342900" h="860425">
                  <a:moveTo>
                    <a:pt x="0" y="0"/>
                  </a:moveTo>
                  <a:lnTo>
                    <a:pt x="342900" y="860424"/>
                  </a:lnTo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39961" y="3543774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80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80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54762" y="3603304"/>
              <a:ext cx="985519" cy="125095"/>
            </a:xfrm>
            <a:custGeom>
              <a:avLst/>
              <a:gdLst/>
              <a:ahLst/>
              <a:cxnLst/>
              <a:rect l="l" t="t" r="r" b="b"/>
              <a:pathLst>
                <a:path w="985519" h="125095">
                  <a:moveTo>
                    <a:pt x="0" y="0"/>
                  </a:moveTo>
                  <a:lnTo>
                    <a:pt x="985201" y="125016"/>
                  </a:lnTo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22823" y="3234212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05723" y="3549254"/>
              <a:ext cx="671195" cy="179070"/>
            </a:xfrm>
            <a:custGeom>
              <a:avLst/>
              <a:gdLst/>
              <a:ahLst/>
              <a:cxnLst/>
              <a:rect l="l" t="t" r="r" b="b"/>
              <a:pathLst>
                <a:path w="671195" h="179070">
                  <a:moveTo>
                    <a:pt x="0" y="179068"/>
                  </a:moveTo>
                  <a:lnTo>
                    <a:pt x="670665" y="0"/>
                  </a:lnTo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01197" y="2960292"/>
              <a:ext cx="283845" cy="513080"/>
            </a:xfrm>
            <a:custGeom>
              <a:avLst/>
              <a:gdLst/>
              <a:ahLst/>
              <a:cxnLst/>
              <a:rect l="l" t="t" r="r" b="b"/>
              <a:pathLst>
                <a:path w="283844" h="513079">
                  <a:moveTo>
                    <a:pt x="283499" y="0"/>
                  </a:moveTo>
                  <a:lnTo>
                    <a:pt x="0" y="512519"/>
                  </a:lnTo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70628" y="2424189"/>
              <a:ext cx="252729" cy="1120140"/>
            </a:xfrm>
            <a:custGeom>
              <a:avLst/>
              <a:gdLst/>
              <a:ahLst/>
              <a:cxnLst/>
              <a:rect l="l" t="t" r="r" b="b"/>
              <a:pathLst>
                <a:path w="252730" h="1120139">
                  <a:moveTo>
                    <a:pt x="252213" y="1119585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59062" y="2645249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69">
                  <a:moveTo>
                    <a:pt x="182880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80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99944" y="2370137"/>
              <a:ext cx="412750" cy="329565"/>
            </a:xfrm>
            <a:custGeom>
              <a:avLst/>
              <a:gdLst/>
              <a:ahLst/>
              <a:cxnLst/>
              <a:rect l="l" t="t" r="r" b="b"/>
              <a:pathLst>
                <a:path w="412750" h="329564">
                  <a:moveTo>
                    <a:pt x="0" y="0"/>
                  </a:moveTo>
                  <a:lnTo>
                    <a:pt x="412683" y="329164"/>
                  </a:lnTo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6400" y="4164566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9281" y="3733801"/>
              <a:ext cx="353695" cy="431165"/>
            </a:xfrm>
            <a:custGeom>
              <a:avLst/>
              <a:gdLst/>
              <a:ahLst/>
              <a:cxnLst/>
              <a:rect l="l" t="t" r="r" b="b"/>
              <a:pathLst>
                <a:path w="353694" h="431164">
                  <a:moveTo>
                    <a:pt x="353284" y="0"/>
                  </a:moveTo>
                  <a:lnTo>
                    <a:pt x="0" y="430764"/>
                  </a:lnTo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31131" y="4176946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80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80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01196" y="3733800"/>
              <a:ext cx="401955" cy="443230"/>
            </a:xfrm>
            <a:custGeom>
              <a:avLst/>
              <a:gdLst/>
              <a:ahLst/>
              <a:cxnLst/>
              <a:rect l="l" t="t" r="r" b="b"/>
              <a:pathLst>
                <a:path w="401955" h="443229">
                  <a:moveTo>
                    <a:pt x="0" y="0"/>
                  </a:moveTo>
                  <a:lnTo>
                    <a:pt x="401387" y="443144"/>
                  </a:lnTo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5489447" y="2093198"/>
            <a:ext cx="4616450" cy="2491105"/>
            <a:chOff x="3965447" y="2093197"/>
            <a:chExt cx="4616450" cy="2491105"/>
          </a:xfrm>
        </p:grpSpPr>
        <p:sp>
          <p:nvSpPr>
            <p:cNvPr id="23" name="object 23"/>
            <p:cNvSpPr/>
            <p:nvPr/>
          </p:nvSpPr>
          <p:spPr>
            <a:xfrm>
              <a:off x="5851283" y="2093201"/>
              <a:ext cx="1807845" cy="959485"/>
            </a:xfrm>
            <a:custGeom>
              <a:avLst/>
              <a:gdLst/>
              <a:ahLst/>
              <a:cxnLst/>
              <a:rect l="l" t="t" r="r" b="b"/>
              <a:pathLst>
                <a:path w="1807845" h="959485">
                  <a:moveTo>
                    <a:pt x="365760" y="318693"/>
                  </a:moveTo>
                  <a:lnTo>
                    <a:pt x="359232" y="269633"/>
                  </a:lnTo>
                  <a:lnTo>
                    <a:pt x="340791" y="225552"/>
                  </a:lnTo>
                  <a:lnTo>
                    <a:pt x="312204" y="188201"/>
                  </a:lnTo>
                  <a:lnTo>
                    <a:pt x="275183" y="159346"/>
                  </a:lnTo>
                  <a:lnTo>
                    <a:pt x="231495" y="140741"/>
                  </a:lnTo>
                  <a:lnTo>
                    <a:pt x="182880" y="134150"/>
                  </a:lnTo>
                  <a:lnTo>
                    <a:pt x="134264" y="140741"/>
                  </a:lnTo>
                  <a:lnTo>
                    <a:pt x="90576" y="159346"/>
                  </a:lnTo>
                  <a:lnTo>
                    <a:pt x="53568" y="188201"/>
                  </a:lnTo>
                  <a:lnTo>
                    <a:pt x="24968" y="225552"/>
                  </a:lnTo>
                  <a:lnTo>
                    <a:pt x="6540" y="269633"/>
                  </a:lnTo>
                  <a:lnTo>
                    <a:pt x="0" y="318693"/>
                  </a:lnTo>
                  <a:lnTo>
                    <a:pt x="6540" y="367753"/>
                  </a:lnTo>
                  <a:lnTo>
                    <a:pt x="24968" y="411835"/>
                  </a:lnTo>
                  <a:lnTo>
                    <a:pt x="53568" y="449186"/>
                  </a:lnTo>
                  <a:lnTo>
                    <a:pt x="90576" y="478040"/>
                  </a:lnTo>
                  <a:lnTo>
                    <a:pt x="134264" y="496646"/>
                  </a:lnTo>
                  <a:lnTo>
                    <a:pt x="182880" y="503237"/>
                  </a:lnTo>
                  <a:lnTo>
                    <a:pt x="231495" y="496646"/>
                  </a:lnTo>
                  <a:lnTo>
                    <a:pt x="275183" y="478040"/>
                  </a:lnTo>
                  <a:lnTo>
                    <a:pt x="312204" y="449186"/>
                  </a:lnTo>
                  <a:lnTo>
                    <a:pt x="340791" y="411835"/>
                  </a:lnTo>
                  <a:lnTo>
                    <a:pt x="359232" y="367753"/>
                  </a:lnTo>
                  <a:lnTo>
                    <a:pt x="365760" y="318693"/>
                  </a:lnTo>
                  <a:close/>
                </a:path>
                <a:path w="1807845" h="959485">
                  <a:moveTo>
                    <a:pt x="1250797" y="774700"/>
                  </a:moveTo>
                  <a:lnTo>
                    <a:pt x="1244269" y="725639"/>
                  </a:lnTo>
                  <a:lnTo>
                    <a:pt x="1225829" y="681558"/>
                  </a:lnTo>
                  <a:lnTo>
                    <a:pt x="1197229" y="644207"/>
                  </a:lnTo>
                  <a:lnTo>
                    <a:pt x="1160221" y="615353"/>
                  </a:lnTo>
                  <a:lnTo>
                    <a:pt x="1116533" y="596747"/>
                  </a:lnTo>
                  <a:lnTo>
                    <a:pt x="1067917" y="590156"/>
                  </a:lnTo>
                  <a:lnTo>
                    <a:pt x="1019302" y="596747"/>
                  </a:lnTo>
                  <a:lnTo>
                    <a:pt x="975614" y="615353"/>
                  </a:lnTo>
                  <a:lnTo>
                    <a:pt x="938606" y="644207"/>
                  </a:lnTo>
                  <a:lnTo>
                    <a:pt x="910005" y="681558"/>
                  </a:lnTo>
                  <a:lnTo>
                    <a:pt x="891565" y="725639"/>
                  </a:lnTo>
                  <a:lnTo>
                    <a:pt x="885037" y="774700"/>
                  </a:lnTo>
                  <a:lnTo>
                    <a:pt x="891565" y="823760"/>
                  </a:lnTo>
                  <a:lnTo>
                    <a:pt x="910005" y="867841"/>
                  </a:lnTo>
                  <a:lnTo>
                    <a:pt x="938606" y="905192"/>
                  </a:lnTo>
                  <a:lnTo>
                    <a:pt x="975614" y="934059"/>
                  </a:lnTo>
                  <a:lnTo>
                    <a:pt x="1019302" y="952652"/>
                  </a:lnTo>
                  <a:lnTo>
                    <a:pt x="1067917" y="959243"/>
                  </a:lnTo>
                  <a:lnTo>
                    <a:pt x="1116533" y="952652"/>
                  </a:lnTo>
                  <a:lnTo>
                    <a:pt x="1160221" y="934059"/>
                  </a:lnTo>
                  <a:lnTo>
                    <a:pt x="1197229" y="905192"/>
                  </a:lnTo>
                  <a:lnTo>
                    <a:pt x="1225829" y="867841"/>
                  </a:lnTo>
                  <a:lnTo>
                    <a:pt x="1244269" y="823760"/>
                  </a:lnTo>
                  <a:lnTo>
                    <a:pt x="1250797" y="774700"/>
                  </a:lnTo>
                  <a:close/>
                </a:path>
                <a:path w="1807845" h="959485">
                  <a:moveTo>
                    <a:pt x="1807413" y="184543"/>
                  </a:moveTo>
                  <a:lnTo>
                    <a:pt x="1800885" y="135483"/>
                  </a:lnTo>
                  <a:lnTo>
                    <a:pt x="1782445" y="91401"/>
                  </a:lnTo>
                  <a:lnTo>
                    <a:pt x="1753844" y="54051"/>
                  </a:lnTo>
                  <a:lnTo>
                    <a:pt x="1716836" y="25196"/>
                  </a:lnTo>
                  <a:lnTo>
                    <a:pt x="1673148" y="6591"/>
                  </a:lnTo>
                  <a:lnTo>
                    <a:pt x="1624533" y="0"/>
                  </a:lnTo>
                  <a:lnTo>
                    <a:pt x="1575917" y="6591"/>
                  </a:lnTo>
                  <a:lnTo>
                    <a:pt x="1532229" y="25196"/>
                  </a:lnTo>
                  <a:lnTo>
                    <a:pt x="1495221" y="54051"/>
                  </a:lnTo>
                  <a:lnTo>
                    <a:pt x="1466621" y="91401"/>
                  </a:lnTo>
                  <a:lnTo>
                    <a:pt x="1448181" y="135483"/>
                  </a:lnTo>
                  <a:lnTo>
                    <a:pt x="1441653" y="184543"/>
                  </a:lnTo>
                  <a:lnTo>
                    <a:pt x="1448181" y="233603"/>
                  </a:lnTo>
                  <a:lnTo>
                    <a:pt x="1466621" y="277698"/>
                  </a:lnTo>
                  <a:lnTo>
                    <a:pt x="1495221" y="315048"/>
                  </a:lnTo>
                  <a:lnTo>
                    <a:pt x="1532229" y="343903"/>
                  </a:lnTo>
                  <a:lnTo>
                    <a:pt x="1575917" y="362508"/>
                  </a:lnTo>
                  <a:lnTo>
                    <a:pt x="1624533" y="369100"/>
                  </a:lnTo>
                  <a:lnTo>
                    <a:pt x="1673148" y="362508"/>
                  </a:lnTo>
                  <a:lnTo>
                    <a:pt x="1716836" y="343903"/>
                  </a:lnTo>
                  <a:lnTo>
                    <a:pt x="1753844" y="315048"/>
                  </a:lnTo>
                  <a:lnTo>
                    <a:pt x="1782445" y="277698"/>
                  </a:lnTo>
                  <a:lnTo>
                    <a:pt x="1800885" y="233603"/>
                  </a:lnTo>
                  <a:lnTo>
                    <a:pt x="1807413" y="184543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94196" y="2411887"/>
              <a:ext cx="592455" cy="325755"/>
            </a:xfrm>
            <a:custGeom>
              <a:avLst/>
              <a:gdLst/>
              <a:ahLst/>
              <a:cxnLst/>
              <a:rect l="l" t="t" r="r" b="b"/>
              <a:pathLst>
                <a:path w="592454" h="325755">
                  <a:moveTo>
                    <a:pt x="0" y="0"/>
                  </a:moveTo>
                  <a:lnTo>
                    <a:pt x="592347" y="325515"/>
                  </a:lnTo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94194" y="3456861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22746" y="2596434"/>
              <a:ext cx="342900" cy="860425"/>
            </a:xfrm>
            <a:custGeom>
              <a:avLst/>
              <a:gdLst/>
              <a:ahLst/>
              <a:cxnLst/>
              <a:rect l="l" t="t" r="r" b="b"/>
              <a:pathLst>
                <a:path w="342900" h="860425">
                  <a:moveTo>
                    <a:pt x="0" y="0"/>
                  </a:moveTo>
                  <a:lnTo>
                    <a:pt x="342900" y="860424"/>
                  </a:lnTo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45157" y="3581877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5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5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537097" y="3641404"/>
              <a:ext cx="1008380" cy="125095"/>
            </a:xfrm>
            <a:custGeom>
              <a:avLst/>
              <a:gdLst/>
              <a:ahLst/>
              <a:cxnLst/>
              <a:rect l="l" t="t" r="r" b="b"/>
              <a:pathLst>
                <a:path w="1008379" h="125095">
                  <a:moveTo>
                    <a:pt x="0" y="0"/>
                  </a:moveTo>
                  <a:lnTo>
                    <a:pt x="1008063" y="125016"/>
                  </a:lnTo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88059" y="3587353"/>
              <a:ext cx="690245" cy="179070"/>
            </a:xfrm>
            <a:custGeom>
              <a:avLst/>
              <a:gdLst/>
              <a:ahLst/>
              <a:cxnLst/>
              <a:rect l="l" t="t" r="r" b="b"/>
              <a:pathLst>
                <a:path w="690245" h="179070">
                  <a:moveTo>
                    <a:pt x="0" y="179069"/>
                  </a:moveTo>
                  <a:lnTo>
                    <a:pt x="690179" y="0"/>
                  </a:lnTo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86882" y="2998392"/>
              <a:ext cx="299720" cy="513080"/>
            </a:xfrm>
            <a:custGeom>
              <a:avLst/>
              <a:gdLst/>
              <a:ahLst/>
              <a:cxnLst/>
              <a:rect l="l" t="t" r="r" b="b"/>
              <a:pathLst>
                <a:path w="299720" h="513079">
                  <a:moveTo>
                    <a:pt x="299663" y="0"/>
                  </a:moveTo>
                  <a:lnTo>
                    <a:pt x="0" y="512521"/>
                  </a:lnTo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711594" y="4202666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83048" y="3771902"/>
              <a:ext cx="361950" cy="431165"/>
            </a:xfrm>
            <a:custGeom>
              <a:avLst/>
              <a:gdLst/>
              <a:ahLst/>
              <a:cxnLst/>
              <a:rect l="l" t="t" r="r" b="b"/>
              <a:pathLst>
                <a:path w="361950" h="431164">
                  <a:moveTo>
                    <a:pt x="361367" y="0"/>
                  </a:moveTo>
                  <a:lnTo>
                    <a:pt x="0" y="430764"/>
                  </a:lnTo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736326" y="4215046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9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9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486882" y="3771901"/>
              <a:ext cx="421005" cy="443230"/>
            </a:xfrm>
            <a:custGeom>
              <a:avLst/>
              <a:gdLst/>
              <a:ahLst/>
              <a:cxnLst/>
              <a:rect l="l" t="t" r="r" b="b"/>
              <a:pathLst>
                <a:path w="421004" h="443229">
                  <a:moveTo>
                    <a:pt x="0" y="0"/>
                  </a:moveTo>
                  <a:lnTo>
                    <a:pt x="420897" y="443144"/>
                  </a:lnTo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5447" y="3142487"/>
              <a:ext cx="1773936" cy="31089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006470" y="3215162"/>
              <a:ext cx="1578610" cy="114300"/>
            </a:xfrm>
            <a:custGeom>
              <a:avLst/>
              <a:gdLst/>
              <a:ahLst/>
              <a:cxnLst/>
              <a:rect l="l" t="t" r="r" b="b"/>
              <a:pathLst>
                <a:path w="1578610" h="114300">
                  <a:moveTo>
                    <a:pt x="1463831" y="76199"/>
                  </a:moveTo>
                  <a:lnTo>
                    <a:pt x="1463831" y="114300"/>
                  </a:lnTo>
                  <a:lnTo>
                    <a:pt x="1540031" y="76200"/>
                  </a:lnTo>
                  <a:lnTo>
                    <a:pt x="1463831" y="76199"/>
                  </a:lnTo>
                  <a:close/>
                </a:path>
                <a:path w="1578610" h="114300">
                  <a:moveTo>
                    <a:pt x="1463831" y="68579"/>
                  </a:moveTo>
                  <a:lnTo>
                    <a:pt x="1463831" y="76199"/>
                  </a:lnTo>
                  <a:lnTo>
                    <a:pt x="1482883" y="76200"/>
                  </a:lnTo>
                  <a:lnTo>
                    <a:pt x="1482883" y="68580"/>
                  </a:lnTo>
                  <a:lnTo>
                    <a:pt x="1463831" y="68579"/>
                  </a:lnTo>
                  <a:close/>
                </a:path>
                <a:path w="1578610" h="114300">
                  <a:moveTo>
                    <a:pt x="1463831" y="60959"/>
                  </a:moveTo>
                  <a:lnTo>
                    <a:pt x="1463831" y="68579"/>
                  </a:lnTo>
                  <a:lnTo>
                    <a:pt x="1482883" y="68580"/>
                  </a:lnTo>
                  <a:lnTo>
                    <a:pt x="1482883" y="76200"/>
                  </a:lnTo>
                  <a:lnTo>
                    <a:pt x="1540033" y="76198"/>
                  </a:lnTo>
                  <a:lnTo>
                    <a:pt x="1570511" y="60960"/>
                  </a:lnTo>
                  <a:lnTo>
                    <a:pt x="1463831" y="60959"/>
                  </a:lnTo>
                  <a:close/>
                </a:path>
                <a:path w="1578610" h="114300">
                  <a:moveTo>
                    <a:pt x="0" y="68578"/>
                  </a:moveTo>
                  <a:lnTo>
                    <a:pt x="0" y="76198"/>
                  </a:lnTo>
                  <a:lnTo>
                    <a:pt x="1463831" y="76199"/>
                  </a:lnTo>
                  <a:lnTo>
                    <a:pt x="1463831" y="68579"/>
                  </a:lnTo>
                  <a:lnTo>
                    <a:pt x="0" y="68578"/>
                  </a:lnTo>
                  <a:close/>
                </a:path>
                <a:path w="1578610" h="114300">
                  <a:moveTo>
                    <a:pt x="1463831" y="38099"/>
                  </a:moveTo>
                  <a:lnTo>
                    <a:pt x="1463831" y="60959"/>
                  </a:lnTo>
                  <a:lnTo>
                    <a:pt x="1482883" y="60960"/>
                  </a:lnTo>
                  <a:lnTo>
                    <a:pt x="1482883" y="38100"/>
                  </a:lnTo>
                  <a:lnTo>
                    <a:pt x="1463831" y="38099"/>
                  </a:lnTo>
                  <a:close/>
                </a:path>
                <a:path w="1578610" h="114300">
                  <a:moveTo>
                    <a:pt x="1463831" y="0"/>
                  </a:moveTo>
                  <a:lnTo>
                    <a:pt x="1463831" y="38099"/>
                  </a:lnTo>
                  <a:lnTo>
                    <a:pt x="1482883" y="38100"/>
                  </a:lnTo>
                  <a:lnTo>
                    <a:pt x="1482883" y="60960"/>
                  </a:lnTo>
                  <a:lnTo>
                    <a:pt x="1570513" y="60958"/>
                  </a:lnTo>
                  <a:lnTo>
                    <a:pt x="1578131" y="57150"/>
                  </a:lnTo>
                  <a:lnTo>
                    <a:pt x="1463831" y="0"/>
                  </a:lnTo>
                  <a:close/>
                </a:path>
                <a:path w="1578610" h="114300">
                  <a:moveTo>
                    <a:pt x="0" y="38098"/>
                  </a:moveTo>
                  <a:lnTo>
                    <a:pt x="0" y="60958"/>
                  </a:lnTo>
                  <a:lnTo>
                    <a:pt x="1463831" y="60959"/>
                  </a:lnTo>
                  <a:lnTo>
                    <a:pt x="1463831" y="38099"/>
                  </a:lnTo>
                  <a:lnTo>
                    <a:pt x="0" y="380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3919" y="2598916"/>
              <a:ext cx="627379" cy="62737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964257" y="2683349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69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009140" y="1735328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b="1" dirty="0">
                <a:latin typeface="Times New Roman"/>
                <a:cs typeface="Times New Roman"/>
              </a:rPr>
              <a:t>?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392387" y="1723135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b="1" dirty="0">
                <a:latin typeface="Times New Roman"/>
                <a:cs typeface="Times New Roman"/>
              </a:rPr>
              <a:t>?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275308" y="3067303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b="1" dirty="0">
                <a:latin typeface="Times New Roman"/>
                <a:cs typeface="Times New Roman"/>
              </a:rPr>
              <a:t>?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782242" y="2817367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b="1" dirty="0">
                <a:latin typeface="Times New Roman"/>
                <a:cs typeface="Times New Roman"/>
              </a:rPr>
              <a:t>?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217293" y="3795776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b="1" dirty="0">
                <a:latin typeface="Times New Roman"/>
                <a:cs typeface="Times New Roman"/>
              </a:rPr>
              <a:t>?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712561" y="3339591"/>
            <a:ext cx="909319" cy="58195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900" spc="-55" dirty="0">
                <a:solidFill>
                  <a:srgbClr val="961100"/>
                </a:solidFill>
                <a:latin typeface="Arial"/>
                <a:cs typeface="Arial"/>
              </a:rPr>
              <a:t>Machine </a:t>
            </a:r>
            <a:r>
              <a:rPr sz="1900" spc="-515" dirty="0">
                <a:solidFill>
                  <a:srgbClr val="961100"/>
                </a:solidFill>
                <a:latin typeface="Arial"/>
                <a:cs typeface="Arial"/>
              </a:rPr>
              <a:t> </a:t>
            </a:r>
            <a:r>
              <a:rPr sz="1900" spc="-80" dirty="0">
                <a:solidFill>
                  <a:srgbClr val="961100"/>
                </a:solidFill>
                <a:latin typeface="Arial"/>
                <a:cs typeface="Arial"/>
              </a:rPr>
              <a:t>L</a:t>
            </a:r>
            <a:r>
              <a:rPr sz="1900" spc="-70" dirty="0">
                <a:solidFill>
                  <a:srgbClr val="961100"/>
                </a:solidFill>
                <a:latin typeface="Arial"/>
                <a:cs typeface="Arial"/>
              </a:rPr>
              <a:t>e</a:t>
            </a:r>
            <a:r>
              <a:rPr sz="1900" spc="-90" dirty="0">
                <a:solidFill>
                  <a:srgbClr val="961100"/>
                </a:solidFill>
                <a:latin typeface="Arial"/>
                <a:cs typeface="Arial"/>
              </a:rPr>
              <a:t>a</a:t>
            </a:r>
            <a:r>
              <a:rPr sz="1900" spc="-15" dirty="0">
                <a:solidFill>
                  <a:srgbClr val="961100"/>
                </a:solidFill>
                <a:latin typeface="Arial"/>
                <a:cs typeface="Arial"/>
              </a:rPr>
              <a:t>r</a:t>
            </a:r>
            <a:r>
              <a:rPr sz="1900" spc="-105" dirty="0">
                <a:solidFill>
                  <a:srgbClr val="961100"/>
                </a:solidFill>
                <a:latin typeface="Arial"/>
                <a:cs typeface="Arial"/>
              </a:rPr>
              <a:t>n</a:t>
            </a:r>
            <a:r>
              <a:rPr sz="1900" spc="-40" dirty="0">
                <a:solidFill>
                  <a:srgbClr val="961100"/>
                </a:solidFill>
                <a:latin typeface="Arial"/>
                <a:cs typeface="Arial"/>
              </a:rPr>
              <a:t>i</a:t>
            </a:r>
            <a:r>
              <a:rPr sz="1900" spc="-45" dirty="0">
                <a:solidFill>
                  <a:srgbClr val="961100"/>
                </a:solidFill>
                <a:latin typeface="Arial"/>
                <a:cs typeface="Arial"/>
              </a:rPr>
              <a:t>ng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264154" y="2366962"/>
            <a:ext cx="556895" cy="1234440"/>
            <a:chOff x="1740153" y="2366962"/>
            <a:chExt cx="556895" cy="1234440"/>
          </a:xfrm>
        </p:grpSpPr>
        <p:sp>
          <p:nvSpPr>
            <p:cNvPr id="46" name="object 46"/>
            <p:cNvSpPr/>
            <p:nvPr/>
          </p:nvSpPr>
          <p:spPr>
            <a:xfrm>
              <a:off x="1743329" y="2370137"/>
              <a:ext cx="298450" cy="329565"/>
            </a:xfrm>
            <a:custGeom>
              <a:avLst/>
              <a:gdLst/>
              <a:ahLst/>
              <a:cxnLst/>
              <a:rect l="l" t="t" r="r" b="b"/>
              <a:pathLst>
                <a:path w="298450" h="329564">
                  <a:moveTo>
                    <a:pt x="297985" y="0"/>
                  </a:moveTo>
                  <a:lnTo>
                    <a:pt x="0" y="329164"/>
                  </a:lnTo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43328" y="2960292"/>
              <a:ext cx="550545" cy="637540"/>
            </a:xfrm>
            <a:custGeom>
              <a:avLst/>
              <a:gdLst/>
              <a:ahLst/>
              <a:cxnLst/>
              <a:rect l="l" t="t" r="r" b="b"/>
              <a:pathLst>
                <a:path w="550544" h="637539">
                  <a:moveTo>
                    <a:pt x="550199" y="637535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8569350" y="2405063"/>
            <a:ext cx="1793875" cy="1353820"/>
            <a:chOff x="7045349" y="2405063"/>
            <a:chExt cx="1793875" cy="1353820"/>
          </a:xfrm>
        </p:grpSpPr>
        <p:sp>
          <p:nvSpPr>
            <p:cNvPr id="49" name="object 49"/>
            <p:cNvSpPr/>
            <p:nvPr/>
          </p:nvSpPr>
          <p:spPr>
            <a:xfrm>
              <a:off x="7048524" y="2408238"/>
              <a:ext cx="298450" cy="329565"/>
            </a:xfrm>
            <a:custGeom>
              <a:avLst/>
              <a:gdLst/>
              <a:ahLst/>
              <a:cxnLst/>
              <a:rect l="l" t="t" r="r" b="b"/>
              <a:pathLst>
                <a:path w="298450" h="329564">
                  <a:moveTo>
                    <a:pt x="297985" y="0"/>
                  </a:moveTo>
                  <a:lnTo>
                    <a:pt x="0" y="329163"/>
                  </a:lnTo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048524" y="2998391"/>
              <a:ext cx="550545" cy="637540"/>
            </a:xfrm>
            <a:custGeom>
              <a:avLst/>
              <a:gdLst/>
              <a:ahLst/>
              <a:cxnLst/>
              <a:rect l="l" t="t" r="r" b="b"/>
              <a:pathLst>
                <a:path w="550545" h="637539">
                  <a:moveTo>
                    <a:pt x="550199" y="63753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605140" y="2408238"/>
              <a:ext cx="412750" cy="329565"/>
            </a:xfrm>
            <a:custGeom>
              <a:avLst/>
              <a:gdLst/>
              <a:ahLst/>
              <a:cxnLst/>
              <a:rect l="l" t="t" r="r" b="b"/>
              <a:pathLst>
                <a:path w="412750" h="329564">
                  <a:moveTo>
                    <a:pt x="0" y="0"/>
                  </a:moveTo>
                  <a:lnTo>
                    <a:pt x="412681" y="329163"/>
                  </a:lnTo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473439" y="338934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5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5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164596" y="4566165"/>
            <a:ext cx="3703954" cy="1487170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3204">
              <a:spcBef>
                <a:spcPts val="1595"/>
              </a:spcBef>
            </a:pPr>
            <a:r>
              <a:rPr sz="3200" dirty="0">
                <a:latin typeface="Calibri"/>
                <a:cs typeface="Calibri"/>
              </a:rPr>
              <a:t>Node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classification</a:t>
            </a:r>
            <a:endParaRPr sz="3200">
              <a:latin typeface="Calibri"/>
              <a:cs typeface="Calibri"/>
            </a:endParaRPr>
          </a:p>
          <a:p>
            <a:pPr marL="12700">
              <a:spcBef>
                <a:spcPts val="1735"/>
              </a:spcBef>
            </a:pPr>
            <a:r>
              <a:rPr sz="3700" spc="10" dirty="0">
                <a:solidFill>
                  <a:srgbClr val="C00000"/>
                </a:solidFill>
                <a:latin typeface="Calibri"/>
                <a:cs typeface="Calibri"/>
              </a:rPr>
              <a:t>ML</a:t>
            </a:r>
            <a:r>
              <a:rPr sz="37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700" spc="10" dirty="0">
                <a:solidFill>
                  <a:srgbClr val="C00000"/>
                </a:solidFill>
                <a:latin typeface="Calibri"/>
                <a:cs typeface="Calibri"/>
              </a:rPr>
              <a:t>needs</a:t>
            </a:r>
            <a:r>
              <a:rPr sz="37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700" spc="-10" dirty="0">
                <a:solidFill>
                  <a:srgbClr val="C00000"/>
                </a:solidFill>
                <a:latin typeface="Calibri"/>
                <a:cs typeface="Calibri"/>
              </a:rPr>
              <a:t>features.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223061" y="6723724"/>
            <a:ext cx="186055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0"/>
              </a:lnSpc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orbel"/>
                <a:cs typeface="Corbel"/>
              </a:rPr>
              <a:pPr marL="38100">
                <a:lnSpc>
                  <a:spcPts val="950"/>
                </a:lnSpc>
              </a:pPr>
              <a:t>9</a:t>
            </a:fld>
            <a:endParaRPr sz="9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2B91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2974</Words>
  <Application>Microsoft Office PowerPoint</Application>
  <PresentationFormat>Widescreen</PresentationFormat>
  <Paragraphs>630</Paragraphs>
  <Slides>62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Sommet bold</vt:lpstr>
      <vt:lpstr>Arial</vt:lpstr>
      <vt:lpstr>Calibri</vt:lpstr>
      <vt:lpstr>Cambria Math</vt:lpstr>
      <vt:lpstr>Corbel</vt:lpstr>
      <vt:lpstr>Times New Roman</vt:lpstr>
      <vt:lpstr>Wingdings</vt:lpstr>
      <vt:lpstr>Wingdings 2</vt:lpstr>
      <vt:lpstr>1_Office 主题​​</vt:lpstr>
      <vt:lpstr>Traditional Features for Machine Learning in Graphs</vt:lpstr>
      <vt:lpstr>PowerPoint Presentation</vt:lpstr>
      <vt:lpstr>PowerPoint Presentation</vt:lpstr>
      <vt:lpstr>PowerPoint Presentation</vt:lpstr>
      <vt:lpstr>PowerPoint Presentation</vt:lpstr>
      <vt:lpstr>Goal: Make predictions for a set of objects</vt:lpstr>
      <vt:lpstr>Machine learning in graphs:</vt:lpstr>
      <vt:lpstr>PowerPoint Presentation</vt:lpstr>
      <vt:lpstr>PowerPoint Presentation</vt:lpstr>
      <vt:lpstr>Goal: Characterize the structure and position of  a node in the network: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Graphlets: Rooted connected non-isomorphic  subgraphs: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formulations of the link prediction task:</vt:lpstr>
      <vt:lpstr>PowerPoint Presentation</vt:lpstr>
      <vt:lpstr>PowerPoint Presentation</vt:lpstr>
      <vt:lpstr>Shortest-path distance between two nodes</vt:lpstr>
      <vt:lpstr>Captures # neighboring nodes shared between  two nodes 𝒗𝟏 and 𝒗𝟐: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if we use Bag of node degrees?</vt:lpstr>
      <vt:lpstr>PowerPoint Presentation</vt:lpstr>
      <vt:lpstr>Let 𝓖𝒌=(𝒈𝟏, 𝒈𝟐, … , 𝒈𝒏𝒌 ) be a list of graphlets  of size 𝒌.</vt:lpstr>
      <vt:lpstr>PowerPoint Presentation</vt:lpstr>
      <vt:lpstr>PowerPoint Presentation</vt:lpstr>
      <vt:lpstr>PowerPoint Presentation</vt:lpstr>
      <vt:lpstr>Limitations: Counting graphlets is expensive!</vt:lpstr>
      <vt:lpstr>PowerPoint Presentation</vt:lpstr>
      <vt:lpstr>PowerPoint Presentation</vt:lpstr>
      <vt:lpstr>Example of color refinement given two graphs</vt:lpstr>
      <vt:lpstr>PowerPoint Presentation</vt:lpstr>
      <vt:lpstr>PowerPoint Presentation</vt:lpstr>
      <vt:lpstr>PowerPoint Presentation</vt:lpstr>
      <vt:lpstr>After color refinement, WL kernel counts number  of nodes with a given color.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2021-07-12T01:15:48Z</dcterms:created>
  <dcterms:modified xsi:type="dcterms:W3CDTF">2022-07-08T02:37:53Z</dcterms:modified>
</cp:coreProperties>
</file>